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70" r:id="rId5"/>
    <p:sldId id="1136" r:id="rId6"/>
    <p:sldId id="555" r:id="rId7"/>
    <p:sldId id="1121" r:id="rId8"/>
    <p:sldId id="544" r:id="rId9"/>
    <p:sldId id="546" r:id="rId10"/>
    <p:sldId id="1137" r:id="rId11"/>
    <p:sldId id="551" r:id="rId12"/>
    <p:sldId id="562" r:id="rId13"/>
    <p:sldId id="563" r:id="rId14"/>
    <p:sldId id="1122" r:id="rId15"/>
    <p:sldId id="1123" r:id="rId16"/>
    <p:sldId id="1124" r:id="rId17"/>
    <p:sldId id="1125" r:id="rId18"/>
    <p:sldId id="1128" r:id="rId19"/>
    <p:sldId id="327" r:id="rId20"/>
    <p:sldId id="1129" r:id="rId21"/>
    <p:sldId id="1126" r:id="rId22"/>
    <p:sldId id="561" r:id="rId23"/>
    <p:sldId id="1133" r:id="rId24"/>
    <p:sldId id="521" r:id="rId25"/>
    <p:sldId id="1130" r:id="rId26"/>
    <p:sldId id="1134" r:id="rId27"/>
    <p:sldId id="560" r:id="rId28"/>
    <p:sldId id="258" r:id="rId29"/>
    <p:sldId id="1135" r:id="rId30"/>
    <p:sldId id="548" r:id="rId31"/>
    <p:sldId id="1127" r:id="rId32"/>
    <p:sldId id="257"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E5B41-A5FC-4F8A-8EC6-A0CE6D0BBC4D}" v="519" dt="2022-10-24T07:52:34.134"/>
    <p1510:client id="{D84B5D37-0299-C9B3-97AA-7BEC20F2DD82}" v="173" dt="2022-11-03T10:46:32.9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698" autoAdjust="0"/>
  </p:normalViewPr>
  <p:slideViewPr>
    <p:cSldViewPr snapToGrid="0" showGuides="1">
      <p:cViewPr>
        <p:scale>
          <a:sx n="50" d="100"/>
          <a:sy n="50" d="100"/>
        </p:scale>
        <p:origin x="1080"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e Bellander" userId="4e2be98a-c50a-45cc-88b4-c8b9ca41a897" providerId="ADAL" clId="{B04E5B41-A5FC-4F8A-8EC6-A0CE6D0BBC4D}"/>
    <pc:docChg chg="undo custSel addSld delSld modSld sldOrd">
      <pc:chgData name="Therese Bellander" userId="4e2be98a-c50a-45cc-88b4-c8b9ca41a897" providerId="ADAL" clId="{B04E5B41-A5FC-4F8A-8EC6-A0CE6D0BBC4D}" dt="2022-10-24T07:57:58.828" v="6869" actId="20577"/>
      <pc:docMkLst>
        <pc:docMk/>
      </pc:docMkLst>
      <pc:sldChg chg="del">
        <pc:chgData name="Therese Bellander" userId="4e2be98a-c50a-45cc-88b4-c8b9ca41a897" providerId="ADAL" clId="{B04E5B41-A5FC-4F8A-8EC6-A0CE6D0BBC4D}" dt="2022-10-24T07:51:15.823" v="6498" actId="47"/>
        <pc:sldMkLst>
          <pc:docMk/>
          <pc:sldMk cId="1114884261" sldId="258"/>
        </pc:sldMkLst>
      </pc:sldChg>
      <pc:sldChg chg="add">
        <pc:chgData name="Therese Bellander" userId="4e2be98a-c50a-45cc-88b4-c8b9ca41a897" providerId="ADAL" clId="{B04E5B41-A5FC-4F8A-8EC6-A0CE6D0BBC4D}" dt="2022-10-24T07:52:34.134" v="6503"/>
        <pc:sldMkLst>
          <pc:docMk/>
          <pc:sldMk cId="4046210623" sldId="258"/>
        </pc:sldMkLst>
      </pc:sldChg>
      <pc:sldChg chg="del">
        <pc:chgData name="Therese Bellander" userId="4e2be98a-c50a-45cc-88b4-c8b9ca41a897" providerId="ADAL" clId="{B04E5B41-A5FC-4F8A-8EC6-A0CE6D0BBC4D}" dt="2022-10-24T07:51:17.748" v="6499" actId="47"/>
        <pc:sldMkLst>
          <pc:docMk/>
          <pc:sldMk cId="2830643049" sldId="259"/>
        </pc:sldMkLst>
      </pc:sldChg>
      <pc:sldChg chg="modSp add del mod">
        <pc:chgData name="Therese Bellander" userId="4e2be98a-c50a-45cc-88b4-c8b9ca41a897" providerId="ADAL" clId="{B04E5B41-A5FC-4F8A-8EC6-A0CE6D0BBC4D}" dt="2022-10-24T07:50:54.947" v="6497" actId="47"/>
        <pc:sldMkLst>
          <pc:docMk/>
          <pc:sldMk cId="2820157474" sldId="260"/>
        </pc:sldMkLst>
        <pc:spChg chg="mod">
          <ac:chgData name="Therese Bellander" userId="4e2be98a-c50a-45cc-88b4-c8b9ca41a897" providerId="ADAL" clId="{B04E5B41-A5FC-4F8A-8EC6-A0CE6D0BBC4D}" dt="2022-10-24T06:38:17.619" v="5372" actId="403"/>
          <ac:spMkLst>
            <pc:docMk/>
            <pc:sldMk cId="2820157474" sldId="260"/>
            <ac:spMk id="12" creationId="{757C74B9-22FC-4B93-DC7A-45A193929C74}"/>
          </ac:spMkLst>
        </pc:spChg>
      </pc:sldChg>
      <pc:sldChg chg="del">
        <pc:chgData name="Therese Bellander" userId="4e2be98a-c50a-45cc-88b4-c8b9ca41a897" providerId="ADAL" clId="{B04E5B41-A5FC-4F8A-8EC6-A0CE6D0BBC4D}" dt="2022-10-16T14:40:26.578" v="2254" actId="47"/>
        <pc:sldMkLst>
          <pc:docMk/>
          <pc:sldMk cId="3008062727" sldId="261"/>
        </pc:sldMkLst>
      </pc:sldChg>
      <pc:sldChg chg="del">
        <pc:chgData name="Therese Bellander" userId="4e2be98a-c50a-45cc-88b4-c8b9ca41a897" providerId="ADAL" clId="{B04E5B41-A5FC-4F8A-8EC6-A0CE6D0BBC4D}" dt="2022-10-16T13:29:25.753" v="104" actId="47"/>
        <pc:sldMkLst>
          <pc:docMk/>
          <pc:sldMk cId="3611096558" sldId="262"/>
        </pc:sldMkLst>
      </pc:sldChg>
      <pc:sldChg chg="del">
        <pc:chgData name="Therese Bellander" userId="4e2be98a-c50a-45cc-88b4-c8b9ca41a897" providerId="ADAL" clId="{B04E5B41-A5FC-4F8A-8EC6-A0CE6D0BBC4D}" dt="2022-10-16T14:35:24.515" v="2083" actId="47"/>
        <pc:sldMkLst>
          <pc:docMk/>
          <pc:sldMk cId="1749371725" sldId="263"/>
        </pc:sldMkLst>
      </pc:sldChg>
      <pc:sldChg chg="del">
        <pc:chgData name="Therese Bellander" userId="4e2be98a-c50a-45cc-88b4-c8b9ca41a897" providerId="ADAL" clId="{B04E5B41-A5FC-4F8A-8EC6-A0CE6D0BBC4D}" dt="2022-10-16T14:01:24.147" v="857" actId="47"/>
        <pc:sldMkLst>
          <pc:docMk/>
          <pc:sldMk cId="3167664678" sldId="264"/>
        </pc:sldMkLst>
      </pc:sldChg>
      <pc:sldChg chg="del">
        <pc:chgData name="Therese Bellander" userId="4e2be98a-c50a-45cc-88b4-c8b9ca41a897" providerId="ADAL" clId="{B04E5B41-A5FC-4F8A-8EC6-A0CE6D0BBC4D}" dt="2022-10-16T14:01:22.761" v="856" actId="47"/>
        <pc:sldMkLst>
          <pc:docMk/>
          <pc:sldMk cId="3403154248" sldId="265"/>
        </pc:sldMkLst>
      </pc:sldChg>
      <pc:sldChg chg="del">
        <pc:chgData name="Therese Bellander" userId="4e2be98a-c50a-45cc-88b4-c8b9ca41a897" providerId="ADAL" clId="{B04E5B41-A5FC-4F8A-8EC6-A0CE6D0BBC4D}" dt="2022-10-16T14:01:22.761" v="856" actId="47"/>
        <pc:sldMkLst>
          <pc:docMk/>
          <pc:sldMk cId="4278595652" sldId="266"/>
        </pc:sldMkLst>
      </pc:sldChg>
      <pc:sldChg chg="del">
        <pc:chgData name="Therese Bellander" userId="4e2be98a-c50a-45cc-88b4-c8b9ca41a897" providerId="ADAL" clId="{B04E5B41-A5FC-4F8A-8EC6-A0CE6D0BBC4D}" dt="2022-10-16T13:28:40.512" v="72" actId="47"/>
        <pc:sldMkLst>
          <pc:docMk/>
          <pc:sldMk cId="73582768" sldId="267"/>
        </pc:sldMkLst>
      </pc:sldChg>
      <pc:sldChg chg="del">
        <pc:chgData name="Therese Bellander" userId="4e2be98a-c50a-45cc-88b4-c8b9ca41a897" providerId="ADAL" clId="{B04E5B41-A5FC-4F8A-8EC6-A0CE6D0BBC4D}" dt="2022-10-24T06:02:16.111" v="3071" actId="47"/>
        <pc:sldMkLst>
          <pc:docMk/>
          <pc:sldMk cId="2662232606" sldId="268"/>
        </pc:sldMkLst>
      </pc:sldChg>
      <pc:sldChg chg="add del">
        <pc:chgData name="Therese Bellander" userId="4e2be98a-c50a-45cc-88b4-c8b9ca41a897" providerId="ADAL" clId="{B04E5B41-A5FC-4F8A-8EC6-A0CE6D0BBC4D}" dt="2022-10-16T13:22:50.783" v="1" actId="47"/>
        <pc:sldMkLst>
          <pc:docMk/>
          <pc:sldMk cId="117695398" sldId="271"/>
        </pc:sldMkLst>
      </pc:sldChg>
      <pc:sldChg chg="modSp add del mod">
        <pc:chgData name="Therese Bellander" userId="4e2be98a-c50a-45cc-88b4-c8b9ca41a897" providerId="ADAL" clId="{B04E5B41-A5FC-4F8A-8EC6-A0CE6D0BBC4D}" dt="2022-10-16T13:59:06.678" v="848" actId="47"/>
        <pc:sldMkLst>
          <pc:docMk/>
          <pc:sldMk cId="3808514542" sldId="321"/>
        </pc:sldMkLst>
        <pc:spChg chg="mod">
          <ac:chgData name="Therese Bellander" userId="4e2be98a-c50a-45cc-88b4-c8b9ca41a897" providerId="ADAL" clId="{B04E5B41-A5FC-4F8A-8EC6-A0CE6D0BBC4D}" dt="2022-10-16T13:48:04.030" v="106" actId="27636"/>
          <ac:spMkLst>
            <pc:docMk/>
            <pc:sldMk cId="3808514542" sldId="321"/>
            <ac:spMk id="2" creationId="{CCFC03BB-95DD-429C-8F82-072D8B8FC6E2}"/>
          </ac:spMkLst>
        </pc:spChg>
      </pc:sldChg>
      <pc:sldChg chg="modSp add mod modNotesTx">
        <pc:chgData name="Therese Bellander" userId="4e2be98a-c50a-45cc-88b4-c8b9ca41a897" providerId="ADAL" clId="{B04E5B41-A5FC-4F8A-8EC6-A0CE6D0BBC4D}" dt="2022-10-16T14:34:51.915" v="2082" actId="20577"/>
        <pc:sldMkLst>
          <pc:docMk/>
          <pc:sldMk cId="3254804142" sldId="327"/>
        </pc:sldMkLst>
        <pc:spChg chg="mod">
          <ac:chgData name="Therese Bellander" userId="4e2be98a-c50a-45cc-88b4-c8b9ca41a897" providerId="ADAL" clId="{B04E5B41-A5FC-4F8A-8EC6-A0CE6D0BBC4D}" dt="2022-10-16T14:05:43.610" v="1003" actId="14100"/>
          <ac:spMkLst>
            <pc:docMk/>
            <pc:sldMk cId="3254804142" sldId="327"/>
            <ac:spMk id="10" creationId="{F7FBAC0C-81B1-4DFB-B9B0-73B0FC0D9AAF}"/>
          </ac:spMkLst>
        </pc:spChg>
      </pc:sldChg>
      <pc:sldChg chg="add del">
        <pc:chgData name="Therese Bellander" userId="4e2be98a-c50a-45cc-88b4-c8b9ca41a897" providerId="ADAL" clId="{B04E5B41-A5FC-4F8A-8EC6-A0CE6D0BBC4D}" dt="2022-10-24T06:02:16.111" v="3071" actId="47"/>
        <pc:sldMkLst>
          <pc:docMk/>
          <pc:sldMk cId="1644818562" sldId="503"/>
        </pc:sldMkLst>
      </pc:sldChg>
      <pc:sldChg chg="add del">
        <pc:chgData name="Therese Bellander" userId="4e2be98a-c50a-45cc-88b4-c8b9ca41a897" providerId="ADAL" clId="{B04E5B41-A5FC-4F8A-8EC6-A0CE6D0BBC4D}" dt="2022-10-24T06:02:17.455" v="3072" actId="47"/>
        <pc:sldMkLst>
          <pc:docMk/>
          <pc:sldMk cId="692576983" sldId="518"/>
        </pc:sldMkLst>
      </pc:sldChg>
      <pc:sldChg chg="add del">
        <pc:chgData name="Therese Bellander" userId="4e2be98a-c50a-45cc-88b4-c8b9ca41a897" providerId="ADAL" clId="{B04E5B41-A5FC-4F8A-8EC6-A0CE6D0BBC4D}" dt="2022-10-24T07:52:37.914" v="6504" actId="47"/>
        <pc:sldMkLst>
          <pc:docMk/>
          <pc:sldMk cId="1196987817" sldId="520"/>
        </pc:sldMkLst>
      </pc:sldChg>
      <pc:sldChg chg="modSp add mod modNotesTx">
        <pc:chgData name="Therese Bellander" userId="4e2be98a-c50a-45cc-88b4-c8b9ca41a897" providerId="ADAL" clId="{B04E5B41-A5FC-4F8A-8EC6-A0CE6D0BBC4D}" dt="2022-10-24T07:50:25.203" v="6496" actId="20577"/>
        <pc:sldMkLst>
          <pc:docMk/>
          <pc:sldMk cId="4165918202" sldId="521"/>
        </pc:sldMkLst>
        <pc:spChg chg="mod">
          <ac:chgData name="Therese Bellander" userId="4e2be98a-c50a-45cc-88b4-c8b9ca41a897" providerId="ADAL" clId="{B04E5B41-A5FC-4F8A-8EC6-A0CE6D0BBC4D}" dt="2022-10-24T06:29:45.767" v="5114" actId="1076"/>
          <ac:spMkLst>
            <pc:docMk/>
            <pc:sldMk cId="4165918202" sldId="521"/>
            <ac:spMk id="3" creationId="{E99EF9BB-30B3-21F0-D943-4887D95CB659}"/>
          </ac:spMkLst>
        </pc:spChg>
        <pc:spChg chg="mod">
          <ac:chgData name="Therese Bellander" userId="4e2be98a-c50a-45cc-88b4-c8b9ca41a897" providerId="ADAL" clId="{B04E5B41-A5FC-4F8A-8EC6-A0CE6D0BBC4D}" dt="2022-10-24T07:50:25.203" v="6496" actId="20577"/>
          <ac:spMkLst>
            <pc:docMk/>
            <pc:sldMk cId="4165918202" sldId="521"/>
            <ac:spMk id="8" creationId="{955BD952-6A00-4E74-820D-5CDD0F69EDEB}"/>
          </ac:spMkLst>
        </pc:spChg>
      </pc:sldChg>
      <pc:sldChg chg="add">
        <pc:chgData name="Therese Bellander" userId="4e2be98a-c50a-45cc-88b4-c8b9ca41a897" providerId="ADAL" clId="{B04E5B41-A5FC-4F8A-8EC6-A0CE6D0BBC4D}" dt="2022-10-16T13:26:07.222" v="7"/>
        <pc:sldMkLst>
          <pc:docMk/>
          <pc:sldMk cId="1725916359" sldId="544"/>
        </pc:sldMkLst>
      </pc:sldChg>
      <pc:sldChg chg="add">
        <pc:chgData name="Therese Bellander" userId="4e2be98a-c50a-45cc-88b4-c8b9ca41a897" providerId="ADAL" clId="{B04E5B41-A5FC-4F8A-8EC6-A0CE6D0BBC4D}" dt="2022-10-16T13:26:07.222" v="7"/>
        <pc:sldMkLst>
          <pc:docMk/>
          <pc:sldMk cId="3692873919" sldId="546"/>
        </pc:sldMkLst>
      </pc:sldChg>
      <pc:sldChg chg="add">
        <pc:chgData name="Therese Bellander" userId="4e2be98a-c50a-45cc-88b4-c8b9ca41a897" providerId="ADAL" clId="{B04E5B41-A5FC-4F8A-8EC6-A0CE6D0BBC4D}" dt="2022-10-24T07:52:34.134" v="6503"/>
        <pc:sldMkLst>
          <pc:docMk/>
          <pc:sldMk cId="1839404910" sldId="548"/>
        </pc:sldMkLst>
      </pc:sldChg>
      <pc:sldChg chg="modSp add mod">
        <pc:chgData name="Therese Bellander" userId="4e2be98a-c50a-45cc-88b4-c8b9ca41a897" providerId="ADAL" clId="{B04E5B41-A5FC-4F8A-8EC6-A0CE6D0BBC4D}" dt="2022-10-24T06:02:32.436" v="3087" actId="20577"/>
        <pc:sldMkLst>
          <pc:docMk/>
          <pc:sldMk cId="3058903694" sldId="551"/>
        </pc:sldMkLst>
        <pc:spChg chg="mod">
          <ac:chgData name="Therese Bellander" userId="4e2be98a-c50a-45cc-88b4-c8b9ca41a897" providerId="ADAL" clId="{B04E5B41-A5FC-4F8A-8EC6-A0CE6D0BBC4D}" dt="2022-10-16T13:27:26.792" v="70" actId="20577"/>
          <ac:spMkLst>
            <pc:docMk/>
            <pc:sldMk cId="3058903694" sldId="551"/>
            <ac:spMk id="4" creationId="{565D38A3-6105-8A47-B93F-996C42B5791F}"/>
          </ac:spMkLst>
        </pc:spChg>
        <pc:graphicFrameChg chg="mod">
          <ac:chgData name="Therese Bellander" userId="4e2be98a-c50a-45cc-88b4-c8b9ca41a897" providerId="ADAL" clId="{B04E5B41-A5FC-4F8A-8EC6-A0CE6D0BBC4D}" dt="2022-10-24T06:02:32.436" v="3087" actId="20577"/>
          <ac:graphicFrameMkLst>
            <pc:docMk/>
            <pc:sldMk cId="3058903694" sldId="551"/>
            <ac:graphicFrameMk id="2" creationId="{9F47D875-3D92-E22B-EFAE-D83F8557C1AF}"/>
          </ac:graphicFrameMkLst>
        </pc:graphicFrameChg>
      </pc:sldChg>
      <pc:sldChg chg="add del">
        <pc:chgData name="Therese Bellander" userId="4e2be98a-c50a-45cc-88b4-c8b9ca41a897" providerId="ADAL" clId="{B04E5B41-A5FC-4F8A-8EC6-A0CE6D0BBC4D}" dt="2022-10-24T06:02:16.111" v="3071" actId="47"/>
        <pc:sldMkLst>
          <pc:docMk/>
          <pc:sldMk cId="2378478451" sldId="552"/>
        </pc:sldMkLst>
      </pc:sldChg>
      <pc:sldChg chg="add">
        <pc:chgData name="Therese Bellander" userId="4e2be98a-c50a-45cc-88b4-c8b9ca41a897" providerId="ADAL" clId="{B04E5B41-A5FC-4F8A-8EC6-A0CE6D0BBC4D}" dt="2022-10-16T13:25:28.062" v="5"/>
        <pc:sldMkLst>
          <pc:docMk/>
          <pc:sldMk cId="286116596" sldId="555"/>
        </pc:sldMkLst>
      </pc:sldChg>
      <pc:sldChg chg="add del">
        <pc:chgData name="Therese Bellander" userId="4e2be98a-c50a-45cc-88b4-c8b9ca41a897" providerId="ADAL" clId="{B04E5B41-A5FC-4F8A-8EC6-A0CE6D0BBC4D}" dt="2022-10-24T06:02:16.111" v="3071" actId="47"/>
        <pc:sldMkLst>
          <pc:docMk/>
          <pc:sldMk cId="2085372960" sldId="558"/>
        </pc:sldMkLst>
      </pc:sldChg>
      <pc:sldChg chg="add del">
        <pc:chgData name="Therese Bellander" userId="4e2be98a-c50a-45cc-88b4-c8b9ca41a897" providerId="ADAL" clId="{B04E5B41-A5FC-4F8A-8EC6-A0CE6D0BBC4D}" dt="2022-10-16T13:25:03.062" v="4"/>
        <pc:sldMkLst>
          <pc:docMk/>
          <pc:sldMk cId="431930178" sldId="559"/>
        </pc:sldMkLst>
      </pc:sldChg>
      <pc:sldChg chg="add del">
        <pc:chgData name="Therese Bellander" userId="4e2be98a-c50a-45cc-88b4-c8b9ca41a897" providerId="ADAL" clId="{B04E5B41-A5FC-4F8A-8EC6-A0CE6D0BBC4D}" dt="2022-10-16T13:25:03.062" v="4"/>
        <pc:sldMkLst>
          <pc:docMk/>
          <pc:sldMk cId="469090142" sldId="560"/>
        </pc:sldMkLst>
      </pc:sldChg>
      <pc:sldChg chg="addSp delSp modSp add mod modNotesTx">
        <pc:chgData name="Therese Bellander" userId="4e2be98a-c50a-45cc-88b4-c8b9ca41a897" providerId="ADAL" clId="{B04E5B41-A5FC-4F8A-8EC6-A0CE6D0BBC4D}" dt="2022-10-24T07:52:25.633" v="6502" actId="478"/>
        <pc:sldMkLst>
          <pc:docMk/>
          <pc:sldMk cId="3927981191" sldId="560"/>
        </pc:sldMkLst>
        <pc:spChg chg="mod">
          <ac:chgData name="Therese Bellander" userId="4e2be98a-c50a-45cc-88b4-c8b9ca41a897" providerId="ADAL" clId="{B04E5B41-A5FC-4F8A-8EC6-A0CE6D0BBC4D}" dt="2022-10-24T07:47:26.877" v="6374" actId="20577"/>
          <ac:spMkLst>
            <pc:docMk/>
            <pc:sldMk cId="3927981191" sldId="560"/>
            <ac:spMk id="3" creationId="{E99EF9BB-30B3-21F0-D943-4887D95CB659}"/>
          </ac:spMkLst>
        </pc:spChg>
        <pc:spChg chg="add del mod">
          <ac:chgData name="Therese Bellander" userId="4e2be98a-c50a-45cc-88b4-c8b9ca41a897" providerId="ADAL" clId="{B04E5B41-A5FC-4F8A-8EC6-A0CE6D0BBC4D}" dt="2022-10-24T07:52:25.633" v="6502" actId="478"/>
          <ac:spMkLst>
            <pc:docMk/>
            <pc:sldMk cId="3927981191" sldId="560"/>
            <ac:spMk id="4" creationId="{0EE5FA54-7452-55D3-017B-8B8F73680227}"/>
          </ac:spMkLst>
        </pc:spChg>
        <pc:spChg chg="mod">
          <ac:chgData name="Therese Bellander" userId="4e2be98a-c50a-45cc-88b4-c8b9ca41a897" providerId="ADAL" clId="{B04E5B41-A5FC-4F8A-8EC6-A0CE6D0BBC4D}" dt="2022-10-24T07:47:35.407" v="6375" actId="6549"/>
          <ac:spMkLst>
            <pc:docMk/>
            <pc:sldMk cId="3927981191" sldId="560"/>
            <ac:spMk id="8" creationId="{955BD952-6A00-4E74-820D-5CDD0F69EDEB}"/>
          </ac:spMkLst>
        </pc:spChg>
      </pc:sldChg>
      <pc:sldChg chg="add del">
        <pc:chgData name="Therese Bellander" userId="4e2be98a-c50a-45cc-88b4-c8b9ca41a897" providerId="ADAL" clId="{B04E5B41-A5FC-4F8A-8EC6-A0CE6D0BBC4D}" dt="2022-10-16T13:25:03.062" v="4"/>
        <pc:sldMkLst>
          <pc:docMk/>
          <pc:sldMk cId="286133263" sldId="561"/>
        </pc:sldMkLst>
      </pc:sldChg>
      <pc:sldChg chg="modSp add mod ord modNotesTx">
        <pc:chgData name="Therese Bellander" userId="4e2be98a-c50a-45cc-88b4-c8b9ca41a897" providerId="ADAL" clId="{B04E5B41-A5FC-4F8A-8EC6-A0CE6D0BBC4D}" dt="2022-10-16T14:40:19.818" v="2253" actId="6549"/>
        <pc:sldMkLst>
          <pc:docMk/>
          <pc:sldMk cId="972396747" sldId="561"/>
        </pc:sldMkLst>
        <pc:spChg chg="mod">
          <ac:chgData name="Therese Bellander" userId="4e2be98a-c50a-45cc-88b4-c8b9ca41a897" providerId="ADAL" clId="{B04E5B41-A5FC-4F8A-8EC6-A0CE6D0BBC4D}" dt="2022-10-16T14:38:16.853" v="2252" actId="27636"/>
          <ac:spMkLst>
            <pc:docMk/>
            <pc:sldMk cId="972396747" sldId="561"/>
            <ac:spMk id="3" creationId="{4E155DD5-8FC3-4EF3-B751-241D7F928291}"/>
          </ac:spMkLst>
        </pc:spChg>
      </pc:sldChg>
      <pc:sldChg chg="add del">
        <pc:chgData name="Therese Bellander" userId="4e2be98a-c50a-45cc-88b4-c8b9ca41a897" providerId="ADAL" clId="{B04E5B41-A5FC-4F8A-8EC6-A0CE6D0BBC4D}" dt="2022-10-16T13:25:03.062" v="4"/>
        <pc:sldMkLst>
          <pc:docMk/>
          <pc:sldMk cId="1617467386" sldId="562"/>
        </pc:sldMkLst>
      </pc:sldChg>
      <pc:sldChg chg="add">
        <pc:chgData name="Therese Bellander" userId="4e2be98a-c50a-45cc-88b4-c8b9ca41a897" providerId="ADAL" clId="{B04E5B41-A5FC-4F8A-8EC6-A0CE6D0BBC4D}" dt="2022-10-16T13:26:07.222" v="7"/>
        <pc:sldMkLst>
          <pc:docMk/>
          <pc:sldMk cId="1780466609" sldId="562"/>
        </pc:sldMkLst>
      </pc:sldChg>
      <pc:sldChg chg="add">
        <pc:chgData name="Therese Bellander" userId="4e2be98a-c50a-45cc-88b4-c8b9ca41a897" providerId="ADAL" clId="{B04E5B41-A5FC-4F8A-8EC6-A0CE6D0BBC4D}" dt="2022-10-16T13:28:36.544" v="71"/>
        <pc:sldMkLst>
          <pc:docMk/>
          <pc:sldMk cId="1690212636" sldId="563"/>
        </pc:sldMkLst>
      </pc:sldChg>
      <pc:sldChg chg="add">
        <pc:chgData name="Therese Bellander" userId="4e2be98a-c50a-45cc-88b4-c8b9ca41a897" providerId="ADAL" clId="{B04E5B41-A5FC-4F8A-8EC6-A0CE6D0BBC4D}" dt="2022-10-16T13:25:43.497" v="6"/>
        <pc:sldMkLst>
          <pc:docMk/>
          <pc:sldMk cId="2611068650" sldId="1121"/>
        </pc:sldMkLst>
      </pc:sldChg>
      <pc:sldChg chg="add">
        <pc:chgData name="Therese Bellander" userId="4e2be98a-c50a-45cc-88b4-c8b9ca41a897" providerId="ADAL" clId="{B04E5B41-A5FC-4F8A-8EC6-A0CE6D0BBC4D}" dt="2022-10-16T13:28:36.544" v="71"/>
        <pc:sldMkLst>
          <pc:docMk/>
          <pc:sldMk cId="1723066044" sldId="1122"/>
        </pc:sldMkLst>
      </pc:sldChg>
      <pc:sldChg chg="add">
        <pc:chgData name="Therese Bellander" userId="4e2be98a-c50a-45cc-88b4-c8b9ca41a897" providerId="ADAL" clId="{B04E5B41-A5FC-4F8A-8EC6-A0CE6D0BBC4D}" dt="2022-10-16T13:28:36.544" v="71"/>
        <pc:sldMkLst>
          <pc:docMk/>
          <pc:sldMk cId="3672282922" sldId="1123"/>
        </pc:sldMkLst>
      </pc:sldChg>
      <pc:sldChg chg="add">
        <pc:chgData name="Therese Bellander" userId="4e2be98a-c50a-45cc-88b4-c8b9ca41a897" providerId="ADAL" clId="{B04E5B41-A5FC-4F8A-8EC6-A0CE6D0BBC4D}" dt="2022-10-16T13:28:36.544" v="71"/>
        <pc:sldMkLst>
          <pc:docMk/>
          <pc:sldMk cId="2776992671" sldId="1124"/>
        </pc:sldMkLst>
      </pc:sldChg>
      <pc:sldChg chg="modSp add mod">
        <pc:chgData name="Therese Bellander" userId="4e2be98a-c50a-45cc-88b4-c8b9ca41a897" providerId="ADAL" clId="{B04E5B41-A5FC-4F8A-8EC6-A0CE6D0BBC4D}" dt="2022-10-16T13:28:48.555" v="87" actId="20577"/>
        <pc:sldMkLst>
          <pc:docMk/>
          <pc:sldMk cId="218092541" sldId="1125"/>
        </pc:sldMkLst>
        <pc:spChg chg="mod">
          <ac:chgData name="Therese Bellander" userId="4e2be98a-c50a-45cc-88b4-c8b9ca41a897" providerId="ADAL" clId="{B04E5B41-A5FC-4F8A-8EC6-A0CE6D0BBC4D}" dt="2022-10-16T13:28:48.555" v="87" actId="20577"/>
          <ac:spMkLst>
            <pc:docMk/>
            <pc:sldMk cId="218092541" sldId="1125"/>
            <ac:spMk id="4" creationId="{723FC1A1-2A87-42CC-B00F-D417CCF4A11A}"/>
          </ac:spMkLst>
        </pc:spChg>
      </pc:sldChg>
      <pc:sldChg chg="modSp add mod">
        <pc:chgData name="Therese Bellander" userId="4e2be98a-c50a-45cc-88b4-c8b9ca41a897" providerId="ADAL" clId="{B04E5B41-A5FC-4F8A-8EC6-A0CE6D0BBC4D}" dt="2022-10-16T13:29:23.223" v="103" actId="20577"/>
        <pc:sldMkLst>
          <pc:docMk/>
          <pc:sldMk cId="963240833" sldId="1126"/>
        </pc:sldMkLst>
        <pc:spChg chg="mod">
          <ac:chgData name="Therese Bellander" userId="4e2be98a-c50a-45cc-88b4-c8b9ca41a897" providerId="ADAL" clId="{B04E5B41-A5FC-4F8A-8EC6-A0CE6D0BBC4D}" dt="2022-10-16T13:29:23.223" v="103" actId="20577"/>
          <ac:spMkLst>
            <pc:docMk/>
            <pc:sldMk cId="963240833" sldId="1126"/>
            <ac:spMk id="4" creationId="{723FC1A1-2A87-42CC-B00F-D417CCF4A11A}"/>
          </ac:spMkLst>
        </pc:spChg>
      </pc:sldChg>
      <pc:sldChg chg="new del">
        <pc:chgData name="Therese Bellander" userId="4e2be98a-c50a-45cc-88b4-c8b9ca41a897" providerId="ADAL" clId="{B04E5B41-A5FC-4F8A-8EC6-A0CE6D0BBC4D}" dt="2022-10-16T13:59:10.656" v="849" actId="47"/>
        <pc:sldMkLst>
          <pc:docMk/>
          <pc:sldMk cId="387494354" sldId="1127"/>
        </pc:sldMkLst>
      </pc:sldChg>
      <pc:sldChg chg="modSp add del mod">
        <pc:chgData name="Therese Bellander" userId="4e2be98a-c50a-45cc-88b4-c8b9ca41a897" providerId="ADAL" clId="{B04E5B41-A5FC-4F8A-8EC6-A0CE6D0BBC4D}" dt="2022-10-16T13:48:19.583" v="109" actId="47"/>
        <pc:sldMkLst>
          <pc:docMk/>
          <pc:sldMk cId="1137605188" sldId="1127"/>
        </pc:sldMkLst>
        <pc:spChg chg="mod">
          <ac:chgData name="Therese Bellander" userId="4e2be98a-c50a-45cc-88b4-c8b9ca41a897" providerId="ADAL" clId="{B04E5B41-A5FC-4F8A-8EC6-A0CE6D0BBC4D}" dt="2022-10-16T13:48:13.513" v="108" actId="27636"/>
          <ac:spMkLst>
            <pc:docMk/>
            <pc:sldMk cId="1137605188" sldId="1127"/>
            <ac:spMk id="2" creationId="{CCFC03BB-95DD-429C-8F82-072D8B8FC6E2}"/>
          </ac:spMkLst>
        </pc:spChg>
      </pc:sldChg>
      <pc:sldChg chg="add">
        <pc:chgData name="Therese Bellander" userId="4e2be98a-c50a-45cc-88b4-c8b9ca41a897" providerId="ADAL" clId="{B04E5B41-A5FC-4F8A-8EC6-A0CE6D0BBC4D}" dt="2022-10-24T07:52:34.134" v="6503"/>
        <pc:sldMkLst>
          <pc:docMk/>
          <pc:sldMk cId="3711084465" sldId="1127"/>
        </pc:sldMkLst>
      </pc:sldChg>
      <pc:sldChg chg="addSp delSp modSp add mod modAnim modNotesTx">
        <pc:chgData name="Therese Bellander" userId="4e2be98a-c50a-45cc-88b4-c8b9ca41a897" providerId="ADAL" clId="{B04E5B41-A5FC-4F8A-8EC6-A0CE6D0BBC4D}" dt="2022-10-16T13:59:51.911" v="855" actId="20577"/>
        <pc:sldMkLst>
          <pc:docMk/>
          <pc:sldMk cId="2912718965" sldId="1128"/>
        </pc:sldMkLst>
        <pc:spChg chg="mod">
          <ac:chgData name="Therese Bellander" userId="4e2be98a-c50a-45cc-88b4-c8b9ca41a897" providerId="ADAL" clId="{B04E5B41-A5FC-4F8A-8EC6-A0CE6D0BBC4D}" dt="2022-10-16T13:49:05.268" v="154" actId="1076"/>
          <ac:spMkLst>
            <pc:docMk/>
            <pc:sldMk cId="2912718965" sldId="1128"/>
            <ac:spMk id="2" creationId="{32562065-3905-4327-A600-8B321E283986}"/>
          </ac:spMkLst>
        </pc:spChg>
        <pc:spChg chg="del mod">
          <ac:chgData name="Therese Bellander" userId="4e2be98a-c50a-45cc-88b4-c8b9ca41a897" providerId="ADAL" clId="{B04E5B41-A5FC-4F8A-8EC6-A0CE6D0BBC4D}" dt="2022-10-16T13:50:11.398" v="181" actId="478"/>
          <ac:spMkLst>
            <pc:docMk/>
            <pc:sldMk cId="2912718965" sldId="1128"/>
            <ac:spMk id="4" creationId="{01CA3867-8945-40BA-B326-171EE44247CF}"/>
          </ac:spMkLst>
        </pc:spChg>
        <pc:spChg chg="add mod">
          <ac:chgData name="Therese Bellander" userId="4e2be98a-c50a-45cc-88b4-c8b9ca41a897" providerId="ADAL" clId="{B04E5B41-A5FC-4F8A-8EC6-A0CE6D0BBC4D}" dt="2022-10-16T13:54:15.240" v="249" actId="6549"/>
          <ac:spMkLst>
            <pc:docMk/>
            <pc:sldMk cId="2912718965" sldId="1128"/>
            <ac:spMk id="6" creationId="{8CC63211-6254-4D00-5015-7D7CAB620BE4}"/>
          </ac:spMkLst>
        </pc:spChg>
        <pc:spChg chg="add del mod">
          <ac:chgData name="Therese Bellander" userId="4e2be98a-c50a-45cc-88b4-c8b9ca41a897" providerId="ADAL" clId="{B04E5B41-A5FC-4F8A-8EC6-A0CE6D0BBC4D}" dt="2022-10-16T13:50:16.795" v="182" actId="478"/>
          <ac:spMkLst>
            <pc:docMk/>
            <pc:sldMk cId="2912718965" sldId="1128"/>
            <ac:spMk id="8" creationId="{695E8395-8353-1880-EB31-AA941142FAD6}"/>
          </ac:spMkLst>
        </pc:spChg>
        <pc:spChg chg="add mod">
          <ac:chgData name="Therese Bellander" userId="4e2be98a-c50a-45cc-88b4-c8b9ca41a897" providerId="ADAL" clId="{B04E5B41-A5FC-4F8A-8EC6-A0CE6D0BBC4D}" dt="2022-10-16T13:57:49.484" v="754"/>
          <ac:spMkLst>
            <pc:docMk/>
            <pc:sldMk cId="2912718965" sldId="1128"/>
            <ac:spMk id="9" creationId="{5BD32BB0-C2E7-8B8A-75E1-B04B894B25A0}"/>
          </ac:spMkLst>
        </pc:spChg>
      </pc:sldChg>
      <pc:sldChg chg="modSp add del mod">
        <pc:chgData name="Therese Bellander" userId="4e2be98a-c50a-45cc-88b4-c8b9ca41a897" providerId="ADAL" clId="{B04E5B41-A5FC-4F8A-8EC6-A0CE6D0BBC4D}" dt="2022-10-16T13:48:29.870" v="113" actId="47"/>
        <pc:sldMkLst>
          <pc:docMk/>
          <pc:sldMk cId="3118426438" sldId="1128"/>
        </pc:sldMkLst>
        <pc:spChg chg="mod">
          <ac:chgData name="Therese Bellander" userId="4e2be98a-c50a-45cc-88b4-c8b9ca41a897" providerId="ADAL" clId="{B04E5B41-A5FC-4F8A-8EC6-A0CE6D0BBC4D}" dt="2022-10-16T13:48:27.774" v="112" actId="27636"/>
          <ac:spMkLst>
            <pc:docMk/>
            <pc:sldMk cId="3118426438" sldId="1128"/>
            <ac:spMk id="2" creationId="{CCFC03BB-95DD-429C-8F82-072D8B8FC6E2}"/>
          </ac:spMkLst>
        </pc:spChg>
      </pc:sldChg>
      <pc:sldChg chg="addSp delSp modSp new mod delAnim modAnim modNotesTx">
        <pc:chgData name="Therese Bellander" userId="4e2be98a-c50a-45cc-88b4-c8b9ca41a897" providerId="ADAL" clId="{B04E5B41-A5FC-4F8A-8EC6-A0CE6D0BBC4D}" dt="2022-10-16T14:34:03.708" v="2080" actId="122"/>
        <pc:sldMkLst>
          <pc:docMk/>
          <pc:sldMk cId="1740668914" sldId="1129"/>
        </pc:sldMkLst>
        <pc:spChg chg="mod">
          <ac:chgData name="Therese Bellander" userId="4e2be98a-c50a-45cc-88b4-c8b9ca41a897" providerId="ADAL" clId="{B04E5B41-A5FC-4F8A-8EC6-A0CE6D0BBC4D}" dt="2022-10-16T14:15:47.953" v="1704" actId="14100"/>
          <ac:spMkLst>
            <pc:docMk/>
            <pc:sldMk cId="1740668914" sldId="1129"/>
            <ac:spMk id="2" creationId="{BC2D462D-763A-9DC6-9582-7DCBCF79F793}"/>
          </ac:spMkLst>
        </pc:spChg>
        <pc:spChg chg="del">
          <ac:chgData name="Therese Bellander" userId="4e2be98a-c50a-45cc-88b4-c8b9ca41a897" providerId="ADAL" clId="{B04E5B41-A5FC-4F8A-8EC6-A0CE6D0BBC4D}" dt="2022-10-16T14:07:48.061" v="1039" actId="3680"/>
          <ac:spMkLst>
            <pc:docMk/>
            <pc:sldMk cId="1740668914" sldId="1129"/>
            <ac:spMk id="3" creationId="{8E98343A-56B2-55A5-37C1-D98F0F07F72C}"/>
          </ac:spMkLst>
        </pc:spChg>
        <pc:spChg chg="add del mod">
          <ac:chgData name="Therese Bellander" userId="4e2be98a-c50a-45cc-88b4-c8b9ca41a897" providerId="ADAL" clId="{B04E5B41-A5FC-4F8A-8EC6-A0CE6D0BBC4D}" dt="2022-10-16T14:10:29.097" v="1240" actId="1032"/>
          <ac:spMkLst>
            <pc:docMk/>
            <pc:sldMk cId="1740668914" sldId="1129"/>
            <ac:spMk id="6" creationId="{CA6D57A2-6330-666E-1C3D-1A187AF9491C}"/>
          </ac:spMkLst>
        </pc:spChg>
        <pc:spChg chg="add del mod">
          <ac:chgData name="Therese Bellander" userId="4e2be98a-c50a-45cc-88b4-c8b9ca41a897" providerId="ADAL" clId="{B04E5B41-A5FC-4F8A-8EC6-A0CE6D0BBC4D}" dt="2022-10-16T14:15:34.870" v="1702" actId="478"/>
          <ac:spMkLst>
            <pc:docMk/>
            <pc:sldMk cId="1740668914" sldId="1129"/>
            <ac:spMk id="8" creationId="{5F0BCF8C-78BC-98E3-F8E3-0387333A1BFE}"/>
          </ac:spMkLst>
        </pc:spChg>
        <pc:spChg chg="add del mod">
          <ac:chgData name="Therese Bellander" userId="4e2be98a-c50a-45cc-88b4-c8b9ca41a897" providerId="ADAL" clId="{B04E5B41-A5FC-4F8A-8EC6-A0CE6D0BBC4D}" dt="2022-10-16T14:16:26.741" v="1710" actId="478"/>
          <ac:spMkLst>
            <pc:docMk/>
            <pc:sldMk cId="1740668914" sldId="1129"/>
            <ac:spMk id="9" creationId="{1EF5086E-DCBA-019D-6107-2F530E0FFB44}"/>
          </ac:spMkLst>
        </pc:spChg>
        <pc:spChg chg="add mod">
          <ac:chgData name="Therese Bellander" userId="4e2be98a-c50a-45cc-88b4-c8b9ca41a897" providerId="ADAL" clId="{B04E5B41-A5FC-4F8A-8EC6-A0CE6D0BBC4D}" dt="2022-10-16T14:24:04.263" v="1897" actId="1076"/>
          <ac:spMkLst>
            <pc:docMk/>
            <pc:sldMk cId="1740668914" sldId="1129"/>
            <ac:spMk id="10" creationId="{9870133A-25BB-A9F1-05E0-FCF8D8EBDFF0}"/>
          </ac:spMkLst>
        </pc:spChg>
        <pc:spChg chg="mod">
          <ac:chgData name="Therese Bellander" userId="4e2be98a-c50a-45cc-88b4-c8b9ca41a897" providerId="ADAL" clId="{B04E5B41-A5FC-4F8A-8EC6-A0CE6D0BBC4D}" dt="2022-10-16T14:23:46.275" v="1894"/>
          <ac:spMkLst>
            <pc:docMk/>
            <pc:sldMk cId="1740668914" sldId="1129"/>
            <ac:spMk id="12" creationId="{5AB6AD37-A06E-CD2F-36C9-30331AF0A412}"/>
          </ac:spMkLst>
        </pc:spChg>
        <pc:spChg chg="mod">
          <ac:chgData name="Therese Bellander" userId="4e2be98a-c50a-45cc-88b4-c8b9ca41a897" providerId="ADAL" clId="{B04E5B41-A5FC-4F8A-8EC6-A0CE6D0BBC4D}" dt="2022-10-16T14:23:46.275" v="1894"/>
          <ac:spMkLst>
            <pc:docMk/>
            <pc:sldMk cId="1740668914" sldId="1129"/>
            <ac:spMk id="13" creationId="{8F57643E-D0DB-6EF5-951C-92AE40C111FF}"/>
          </ac:spMkLst>
        </pc:spChg>
        <pc:spChg chg="add mod">
          <ac:chgData name="Therese Bellander" userId="4e2be98a-c50a-45cc-88b4-c8b9ca41a897" providerId="ADAL" clId="{B04E5B41-A5FC-4F8A-8EC6-A0CE6D0BBC4D}" dt="2022-10-16T14:24:29.774" v="1900" actId="1076"/>
          <ac:spMkLst>
            <pc:docMk/>
            <pc:sldMk cId="1740668914" sldId="1129"/>
            <ac:spMk id="15" creationId="{345EF0AD-F5B9-0550-66EB-455B8BC1C732}"/>
          </ac:spMkLst>
        </pc:spChg>
        <pc:spChg chg="add mod">
          <ac:chgData name="Therese Bellander" userId="4e2be98a-c50a-45cc-88b4-c8b9ca41a897" providerId="ADAL" clId="{B04E5B41-A5FC-4F8A-8EC6-A0CE6D0BBC4D}" dt="2022-10-16T14:24:50.557" v="1906" actId="1076"/>
          <ac:spMkLst>
            <pc:docMk/>
            <pc:sldMk cId="1740668914" sldId="1129"/>
            <ac:spMk id="16" creationId="{6BDE8596-211D-EA33-A02E-D6DDBB7A3FD7}"/>
          </ac:spMkLst>
        </pc:spChg>
        <pc:spChg chg="add mod">
          <ac:chgData name="Therese Bellander" userId="4e2be98a-c50a-45cc-88b4-c8b9ca41a897" providerId="ADAL" clId="{B04E5B41-A5FC-4F8A-8EC6-A0CE6D0BBC4D}" dt="2022-10-16T14:24:45.620" v="1905" actId="1076"/>
          <ac:spMkLst>
            <pc:docMk/>
            <pc:sldMk cId="1740668914" sldId="1129"/>
            <ac:spMk id="17" creationId="{C6EB9073-6A15-4D28-24BA-1EE16C7D5C99}"/>
          </ac:spMkLst>
        </pc:spChg>
        <pc:spChg chg="add mod">
          <ac:chgData name="Therese Bellander" userId="4e2be98a-c50a-45cc-88b4-c8b9ca41a897" providerId="ADAL" clId="{B04E5B41-A5FC-4F8A-8EC6-A0CE6D0BBC4D}" dt="2022-10-16T14:24:38.967" v="1904" actId="1076"/>
          <ac:spMkLst>
            <pc:docMk/>
            <pc:sldMk cId="1740668914" sldId="1129"/>
            <ac:spMk id="18" creationId="{EBC413E0-D1BE-FC21-C5AA-6960A1E9C18E}"/>
          </ac:spMkLst>
        </pc:spChg>
        <pc:spChg chg="add mod">
          <ac:chgData name="Therese Bellander" userId="4e2be98a-c50a-45cc-88b4-c8b9ca41a897" providerId="ADAL" clId="{B04E5B41-A5FC-4F8A-8EC6-A0CE6D0BBC4D}" dt="2022-10-16T14:34:03.708" v="2080" actId="122"/>
          <ac:spMkLst>
            <pc:docMk/>
            <pc:sldMk cId="1740668914" sldId="1129"/>
            <ac:spMk id="19" creationId="{863A63D1-F1EE-3711-C426-F03F295DE475}"/>
          </ac:spMkLst>
        </pc:spChg>
        <pc:spChg chg="add mod">
          <ac:chgData name="Therese Bellander" userId="4e2be98a-c50a-45cc-88b4-c8b9ca41a897" providerId="ADAL" clId="{B04E5B41-A5FC-4F8A-8EC6-A0CE6D0BBC4D}" dt="2022-10-16T14:34:03.708" v="2080" actId="122"/>
          <ac:spMkLst>
            <pc:docMk/>
            <pc:sldMk cId="1740668914" sldId="1129"/>
            <ac:spMk id="20" creationId="{8F81C0AA-92CB-6B2F-2798-E0D06EE225A0}"/>
          </ac:spMkLst>
        </pc:spChg>
        <pc:spChg chg="add mod">
          <ac:chgData name="Therese Bellander" userId="4e2be98a-c50a-45cc-88b4-c8b9ca41a897" providerId="ADAL" clId="{B04E5B41-A5FC-4F8A-8EC6-A0CE6D0BBC4D}" dt="2022-10-16T14:34:03.708" v="2080" actId="122"/>
          <ac:spMkLst>
            <pc:docMk/>
            <pc:sldMk cId="1740668914" sldId="1129"/>
            <ac:spMk id="21" creationId="{458100E4-704F-9A68-0F02-6F58471774F8}"/>
          </ac:spMkLst>
        </pc:spChg>
        <pc:spChg chg="add mod">
          <ac:chgData name="Therese Bellander" userId="4e2be98a-c50a-45cc-88b4-c8b9ca41a897" providerId="ADAL" clId="{B04E5B41-A5FC-4F8A-8EC6-A0CE6D0BBC4D}" dt="2022-10-16T14:34:03.708" v="2080" actId="122"/>
          <ac:spMkLst>
            <pc:docMk/>
            <pc:sldMk cId="1740668914" sldId="1129"/>
            <ac:spMk id="22" creationId="{9DD6104D-3FA9-9916-AAC4-D9C924FA0252}"/>
          </ac:spMkLst>
        </pc:spChg>
        <pc:grpChg chg="add del mod">
          <ac:chgData name="Therese Bellander" userId="4e2be98a-c50a-45cc-88b4-c8b9ca41a897" providerId="ADAL" clId="{B04E5B41-A5FC-4F8A-8EC6-A0CE6D0BBC4D}" dt="2022-10-16T14:23:51.113" v="1895" actId="478"/>
          <ac:grpSpMkLst>
            <pc:docMk/>
            <pc:sldMk cId="1740668914" sldId="1129"/>
            <ac:grpSpMk id="11" creationId="{0818EBF0-F773-4A4B-8DA3-57241C64C357}"/>
          </ac:grpSpMkLst>
        </pc:grpChg>
        <pc:graphicFrameChg chg="add del mod ord modGraphic">
          <ac:chgData name="Therese Bellander" userId="4e2be98a-c50a-45cc-88b4-c8b9ca41a897" providerId="ADAL" clId="{B04E5B41-A5FC-4F8A-8EC6-A0CE6D0BBC4D}" dt="2022-10-16T14:10:14.502" v="1239" actId="478"/>
          <ac:graphicFrameMkLst>
            <pc:docMk/>
            <pc:sldMk cId="1740668914" sldId="1129"/>
            <ac:graphicFrameMk id="4" creationId="{068B9B42-A777-98F6-53F8-FAFFD87BDE62}"/>
          </ac:graphicFrameMkLst>
        </pc:graphicFrameChg>
        <pc:graphicFrameChg chg="add mod modGraphic">
          <ac:chgData name="Therese Bellander" userId="4e2be98a-c50a-45cc-88b4-c8b9ca41a897" providerId="ADAL" clId="{B04E5B41-A5FC-4F8A-8EC6-A0CE6D0BBC4D}" dt="2022-10-16T14:24:06.968" v="1898" actId="1076"/>
          <ac:graphicFrameMkLst>
            <pc:docMk/>
            <pc:sldMk cId="1740668914" sldId="1129"/>
            <ac:graphicFrameMk id="7" creationId="{CA043869-0405-0C65-BDD3-DD951E7F20D2}"/>
          </ac:graphicFrameMkLst>
        </pc:graphicFrameChg>
        <pc:picChg chg="mod">
          <ac:chgData name="Therese Bellander" userId="4e2be98a-c50a-45cc-88b4-c8b9ca41a897" providerId="ADAL" clId="{B04E5B41-A5FC-4F8A-8EC6-A0CE6D0BBC4D}" dt="2022-10-16T14:23:46.275" v="1894"/>
          <ac:picMkLst>
            <pc:docMk/>
            <pc:sldMk cId="1740668914" sldId="1129"/>
            <ac:picMk id="14" creationId="{7FE7137E-2950-5E8D-8CA0-936D799E92B5}"/>
          </ac:picMkLst>
        </pc:picChg>
      </pc:sldChg>
      <pc:sldChg chg="addSp delSp modSp new add del mod modClrScheme chgLayout modNotesTx">
        <pc:chgData name="Therese Bellander" userId="4e2be98a-c50a-45cc-88b4-c8b9ca41a897" providerId="ADAL" clId="{B04E5B41-A5FC-4F8A-8EC6-A0CE6D0BBC4D}" dt="2022-10-24T07:49:30.653" v="6472" actId="20577"/>
        <pc:sldMkLst>
          <pc:docMk/>
          <pc:sldMk cId="1553466557" sldId="1130"/>
        </pc:sldMkLst>
        <pc:spChg chg="del mod ord">
          <ac:chgData name="Therese Bellander" userId="4e2be98a-c50a-45cc-88b4-c8b9ca41a897" providerId="ADAL" clId="{B04E5B41-A5FC-4F8A-8EC6-A0CE6D0BBC4D}" dt="2022-10-16T14:36:27.998" v="2085" actId="700"/>
          <ac:spMkLst>
            <pc:docMk/>
            <pc:sldMk cId="1553466557" sldId="1130"/>
            <ac:spMk id="2" creationId="{EED80771-4DEC-1A91-40E5-24609086ED2E}"/>
          </ac:spMkLst>
        </pc:spChg>
        <pc:spChg chg="del mod ord">
          <ac:chgData name="Therese Bellander" userId="4e2be98a-c50a-45cc-88b4-c8b9ca41a897" providerId="ADAL" clId="{B04E5B41-A5FC-4F8A-8EC6-A0CE6D0BBC4D}" dt="2022-10-16T14:36:27.998" v="2085" actId="700"/>
          <ac:spMkLst>
            <pc:docMk/>
            <pc:sldMk cId="1553466557" sldId="1130"/>
            <ac:spMk id="3" creationId="{CE664B68-AB0E-DB9D-B627-996B1ED06595}"/>
          </ac:spMkLst>
        </pc:spChg>
        <pc:spChg chg="del">
          <ac:chgData name="Therese Bellander" userId="4e2be98a-c50a-45cc-88b4-c8b9ca41a897" providerId="ADAL" clId="{B04E5B41-A5FC-4F8A-8EC6-A0CE6D0BBC4D}" dt="2022-10-16T14:36:27.998" v="2085" actId="700"/>
          <ac:spMkLst>
            <pc:docMk/>
            <pc:sldMk cId="1553466557" sldId="1130"/>
            <ac:spMk id="4" creationId="{EDDF47D5-2682-E316-DDC7-65EC0CC46295}"/>
          </ac:spMkLst>
        </pc:spChg>
        <pc:spChg chg="add mod ord">
          <ac:chgData name="Therese Bellander" userId="4e2be98a-c50a-45cc-88b4-c8b9ca41a897" providerId="ADAL" clId="{B04E5B41-A5FC-4F8A-8EC6-A0CE6D0BBC4D}" dt="2022-10-16T14:52:39.616" v="2967" actId="20577"/>
          <ac:spMkLst>
            <pc:docMk/>
            <pc:sldMk cId="1553466557" sldId="1130"/>
            <ac:spMk id="5" creationId="{43B99FAB-C230-D59A-C6A8-6EC2953146ED}"/>
          </ac:spMkLst>
        </pc:spChg>
        <pc:spChg chg="add mod ord">
          <ac:chgData name="Therese Bellander" userId="4e2be98a-c50a-45cc-88b4-c8b9ca41a897" providerId="ADAL" clId="{B04E5B41-A5FC-4F8A-8EC6-A0CE6D0BBC4D}" dt="2022-10-16T14:52:05.973" v="2950" actId="27636"/>
          <ac:spMkLst>
            <pc:docMk/>
            <pc:sldMk cId="1553466557" sldId="1130"/>
            <ac:spMk id="6" creationId="{586DDE0B-3124-19AF-4896-70E6846C12EE}"/>
          </ac:spMkLst>
        </pc:spChg>
        <pc:spChg chg="add del mod">
          <ac:chgData name="Therese Bellander" userId="4e2be98a-c50a-45cc-88b4-c8b9ca41a897" providerId="ADAL" clId="{B04E5B41-A5FC-4F8A-8EC6-A0CE6D0BBC4D}" dt="2022-10-16T14:36:32.805" v="2087"/>
          <ac:spMkLst>
            <pc:docMk/>
            <pc:sldMk cId="1553466557" sldId="1130"/>
            <ac:spMk id="7" creationId="{89BBE163-9950-F2BD-1F81-541461C5F533}"/>
          </ac:spMkLst>
        </pc:spChg>
        <pc:spChg chg="add del mod">
          <ac:chgData name="Therese Bellander" userId="4e2be98a-c50a-45cc-88b4-c8b9ca41a897" providerId="ADAL" clId="{B04E5B41-A5FC-4F8A-8EC6-A0CE6D0BBC4D}" dt="2022-10-16T14:36:32.805" v="2087"/>
          <ac:spMkLst>
            <pc:docMk/>
            <pc:sldMk cId="1553466557" sldId="1130"/>
            <ac:spMk id="8" creationId="{C26D0153-4B13-6E3F-3C4F-B90DBD34FD3C}"/>
          </ac:spMkLst>
        </pc:spChg>
        <pc:spChg chg="add del mod">
          <ac:chgData name="Therese Bellander" userId="4e2be98a-c50a-45cc-88b4-c8b9ca41a897" providerId="ADAL" clId="{B04E5B41-A5FC-4F8A-8EC6-A0CE6D0BBC4D}" dt="2022-10-16T14:36:32.805" v="2087"/>
          <ac:spMkLst>
            <pc:docMk/>
            <pc:sldMk cId="1553466557" sldId="1130"/>
            <ac:spMk id="9" creationId="{2C5C2835-E9E5-0410-D00B-07CB3C24932C}"/>
          </ac:spMkLst>
        </pc:spChg>
        <pc:spChg chg="add del mod">
          <ac:chgData name="Therese Bellander" userId="4e2be98a-c50a-45cc-88b4-c8b9ca41a897" providerId="ADAL" clId="{B04E5B41-A5FC-4F8A-8EC6-A0CE6D0BBC4D}" dt="2022-10-16T14:36:32.805" v="2087"/>
          <ac:spMkLst>
            <pc:docMk/>
            <pc:sldMk cId="1553466557" sldId="1130"/>
            <ac:spMk id="10" creationId="{5AB92713-6346-7F3C-4100-D49FE031DFF4}"/>
          </ac:spMkLst>
        </pc:spChg>
        <pc:spChg chg="add del mod">
          <ac:chgData name="Therese Bellander" userId="4e2be98a-c50a-45cc-88b4-c8b9ca41a897" providerId="ADAL" clId="{B04E5B41-A5FC-4F8A-8EC6-A0CE6D0BBC4D}" dt="2022-10-16T14:36:32.805" v="2087"/>
          <ac:spMkLst>
            <pc:docMk/>
            <pc:sldMk cId="1553466557" sldId="1130"/>
            <ac:spMk id="11" creationId="{784D5670-51F5-ECBE-66BC-C4EAC38F9CAC}"/>
          </ac:spMkLst>
        </pc:spChg>
        <pc:spChg chg="add mod">
          <ac:chgData name="Therese Bellander" userId="4e2be98a-c50a-45cc-88b4-c8b9ca41a897" providerId="ADAL" clId="{B04E5B41-A5FC-4F8A-8EC6-A0CE6D0BBC4D}" dt="2022-10-24T06:32:44.011" v="5164" actId="1076"/>
          <ac:spMkLst>
            <pc:docMk/>
            <pc:sldMk cId="1553466557" sldId="1130"/>
            <ac:spMk id="14" creationId="{184419C2-319D-37B1-FF89-4493BDAFAF7D}"/>
          </ac:spMkLst>
        </pc:spChg>
        <pc:cxnChg chg="add">
          <ac:chgData name="Therese Bellander" userId="4e2be98a-c50a-45cc-88b4-c8b9ca41a897" providerId="ADAL" clId="{B04E5B41-A5FC-4F8A-8EC6-A0CE6D0BBC4D}" dt="2022-10-16T14:52:17.225" v="2951" actId="11529"/>
          <ac:cxnSpMkLst>
            <pc:docMk/>
            <pc:sldMk cId="1553466557" sldId="1130"/>
            <ac:cxnSpMk id="13" creationId="{54131997-C79A-8418-11F3-A963178E61B4}"/>
          </ac:cxnSpMkLst>
        </pc:cxnChg>
      </pc:sldChg>
      <pc:sldChg chg="addSp delSp modSp new del mod modClrScheme chgLayout">
        <pc:chgData name="Therese Bellander" userId="4e2be98a-c50a-45cc-88b4-c8b9ca41a897" providerId="ADAL" clId="{B04E5B41-A5FC-4F8A-8EC6-A0CE6D0BBC4D}" dt="2022-10-24T06:04:25.464" v="3088" actId="47"/>
        <pc:sldMkLst>
          <pc:docMk/>
          <pc:sldMk cId="146462995" sldId="1131"/>
        </pc:sldMkLst>
        <pc:spChg chg="del mod ord">
          <ac:chgData name="Therese Bellander" userId="4e2be98a-c50a-45cc-88b4-c8b9ca41a897" providerId="ADAL" clId="{B04E5B41-A5FC-4F8A-8EC6-A0CE6D0BBC4D}" dt="2022-10-16T14:46:25.880" v="2485" actId="700"/>
          <ac:spMkLst>
            <pc:docMk/>
            <pc:sldMk cId="146462995" sldId="1131"/>
            <ac:spMk id="2" creationId="{9A59965C-ED13-FAAE-564E-E7487CA672D1}"/>
          </ac:spMkLst>
        </pc:spChg>
        <pc:spChg chg="del mod ord">
          <ac:chgData name="Therese Bellander" userId="4e2be98a-c50a-45cc-88b4-c8b9ca41a897" providerId="ADAL" clId="{B04E5B41-A5FC-4F8A-8EC6-A0CE6D0BBC4D}" dt="2022-10-16T14:46:25.880" v="2485" actId="700"/>
          <ac:spMkLst>
            <pc:docMk/>
            <pc:sldMk cId="146462995" sldId="1131"/>
            <ac:spMk id="3" creationId="{DEF7BDD5-2E2A-E340-CFDE-E44B6509EBDB}"/>
          </ac:spMkLst>
        </pc:spChg>
        <pc:spChg chg="del">
          <ac:chgData name="Therese Bellander" userId="4e2be98a-c50a-45cc-88b4-c8b9ca41a897" providerId="ADAL" clId="{B04E5B41-A5FC-4F8A-8EC6-A0CE6D0BBC4D}" dt="2022-10-16T14:46:25.880" v="2485" actId="700"/>
          <ac:spMkLst>
            <pc:docMk/>
            <pc:sldMk cId="146462995" sldId="1131"/>
            <ac:spMk id="4" creationId="{AE92246C-C0A7-46BF-64C6-721A53747EC5}"/>
          </ac:spMkLst>
        </pc:spChg>
        <pc:spChg chg="add mod ord">
          <ac:chgData name="Therese Bellander" userId="4e2be98a-c50a-45cc-88b4-c8b9ca41a897" providerId="ADAL" clId="{B04E5B41-A5FC-4F8A-8EC6-A0CE6D0BBC4D}" dt="2022-10-16T14:46:25.880" v="2485" actId="700"/>
          <ac:spMkLst>
            <pc:docMk/>
            <pc:sldMk cId="146462995" sldId="1131"/>
            <ac:spMk id="5" creationId="{87D4BA5F-2520-9BAC-DADE-6C63A694A5B6}"/>
          </ac:spMkLst>
        </pc:spChg>
        <pc:spChg chg="add mod ord">
          <ac:chgData name="Therese Bellander" userId="4e2be98a-c50a-45cc-88b4-c8b9ca41a897" providerId="ADAL" clId="{B04E5B41-A5FC-4F8A-8EC6-A0CE6D0BBC4D}" dt="2022-10-16T14:46:25.880" v="2485" actId="700"/>
          <ac:spMkLst>
            <pc:docMk/>
            <pc:sldMk cId="146462995" sldId="1131"/>
            <ac:spMk id="6" creationId="{73BE47A0-4FCF-B2D5-94C2-116318B425EA}"/>
          </ac:spMkLst>
        </pc:spChg>
      </pc:sldChg>
      <pc:sldChg chg="modSp new del mod">
        <pc:chgData name="Therese Bellander" userId="4e2be98a-c50a-45cc-88b4-c8b9ca41a897" providerId="ADAL" clId="{B04E5B41-A5FC-4F8A-8EC6-A0CE6D0BBC4D}" dt="2022-10-24T07:47:45.386" v="6376" actId="47"/>
        <pc:sldMkLst>
          <pc:docMk/>
          <pc:sldMk cId="1343619256" sldId="1132"/>
        </pc:sldMkLst>
        <pc:spChg chg="mod">
          <ac:chgData name="Therese Bellander" userId="4e2be98a-c50a-45cc-88b4-c8b9ca41a897" providerId="ADAL" clId="{B04E5B41-A5FC-4F8A-8EC6-A0CE6D0BBC4D}" dt="2022-10-16T14:54:42.959" v="3070" actId="20577"/>
          <ac:spMkLst>
            <pc:docMk/>
            <pc:sldMk cId="1343619256" sldId="1132"/>
            <ac:spMk id="3" creationId="{BC3385F7-1C4C-3DB0-0EE5-D4EEA4D0211D}"/>
          </ac:spMkLst>
        </pc:spChg>
      </pc:sldChg>
      <pc:sldChg chg="modSp add mod modNotesTx">
        <pc:chgData name="Therese Bellander" userId="4e2be98a-c50a-45cc-88b4-c8b9ca41a897" providerId="ADAL" clId="{B04E5B41-A5FC-4F8A-8EC6-A0CE6D0BBC4D}" dt="2022-10-24T07:47:01.379" v="6372" actId="114"/>
        <pc:sldMkLst>
          <pc:docMk/>
          <pc:sldMk cId="2360485718" sldId="1133"/>
        </pc:sldMkLst>
        <pc:spChg chg="mod">
          <ac:chgData name="Therese Bellander" userId="4e2be98a-c50a-45cc-88b4-c8b9ca41a897" providerId="ADAL" clId="{B04E5B41-A5FC-4F8A-8EC6-A0CE6D0BBC4D}" dt="2022-10-24T06:13:13.046" v="3884" actId="313"/>
          <ac:spMkLst>
            <pc:docMk/>
            <pc:sldMk cId="2360485718" sldId="1133"/>
            <ac:spMk id="3" creationId="{E99EF9BB-30B3-21F0-D943-4887D95CB659}"/>
          </ac:spMkLst>
        </pc:spChg>
        <pc:spChg chg="mod">
          <ac:chgData name="Therese Bellander" userId="4e2be98a-c50a-45cc-88b4-c8b9ca41a897" providerId="ADAL" clId="{B04E5B41-A5FC-4F8A-8EC6-A0CE6D0BBC4D}" dt="2022-10-24T07:47:01.379" v="6372" actId="114"/>
          <ac:spMkLst>
            <pc:docMk/>
            <pc:sldMk cId="2360485718" sldId="1133"/>
            <ac:spMk id="8" creationId="{955BD952-6A00-4E74-820D-5CDD0F69EDEB}"/>
          </ac:spMkLst>
        </pc:spChg>
      </pc:sldChg>
      <pc:sldChg chg="addSp delSp modSp new mod modClrScheme chgLayout modNotesTx">
        <pc:chgData name="Therese Bellander" userId="4e2be98a-c50a-45cc-88b4-c8b9ca41a897" providerId="ADAL" clId="{B04E5B41-A5FC-4F8A-8EC6-A0CE6D0BBC4D}" dt="2022-10-24T07:49:40.643" v="6474"/>
        <pc:sldMkLst>
          <pc:docMk/>
          <pc:sldMk cId="2444283827" sldId="1134"/>
        </pc:sldMkLst>
        <pc:spChg chg="del mod ord">
          <ac:chgData name="Therese Bellander" userId="4e2be98a-c50a-45cc-88b4-c8b9ca41a897" providerId="ADAL" clId="{B04E5B41-A5FC-4F8A-8EC6-A0CE6D0BBC4D}" dt="2022-10-24T06:33:13.106" v="5167" actId="478"/>
          <ac:spMkLst>
            <pc:docMk/>
            <pc:sldMk cId="2444283827" sldId="1134"/>
            <ac:spMk id="2" creationId="{799205A9-BF6D-4AF2-058E-EA8E9EABAE6A}"/>
          </ac:spMkLst>
        </pc:spChg>
        <pc:spChg chg="del mod ord">
          <ac:chgData name="Therese Bellander" userId="4e2be98a-c50a-45cc-88b4-c8b9ca41a897" providerId="ADAL" clId="{B04E5B41-A5FC-4F8A-8EC6-A0CE6D0BBC4D}" dt="2022-10-24T06:33:09.518" v="5166" actId="700"/>
          <ac:spMkLst>
            <pc:docMk/>
            <pc:sldMk cId="2444283827" sldId="1134"/>
            <ac:spMk id="3" creationId="{7F5217BB-F1B4-0B32-CE63-BBC77DDB665A}"/>
          </ac:spMkLst>
        </pc:spChg>
        <pc:spChg chg="add mod">
          <ac:chgData name="Therese Bellander" userId="4e2be98a-c50a-45cc-88b4-c8b9ca41a897" providerId="ADAL" clId="{B04E5B41-A5FC-4F8A-8EC6-A0CE6D0BBC4D}" dt="2022-10-24T06:33:40.614" v="5171" actId="1076"/>
          <ac:spMkLst>
            <pc:docMk/>
            <pc:sldMk cId="2444283827" sldId="1134"/>
            <ac:spMk id="4" creationId="{B96DC312-EA2A-B3B5-4B55-D2DEB07B0EF8}"/>
          </ac:spMkLst>
        </pc:spChg>
        <pc:spChg chg="add mod ord">
          <ac:chgData name="Therese Bellander" userId="4e2be98a-c50a-45cc-88b4-c8b9ca41a897" providerId="ADAL" clId="{B04E5B41-A5FC-4F8A-8EC6-A0CE6D0BBC4D}" dt="2022-10-24T06:34:29.563" v="5209" actId="20577"/>
          <ac:spMkLst>
            <pc:docMk/>
            <pc:sldMk cId="2444283827" sldId="1134"/>
            <ac:spMk id="5" creationId="{16E3A1B6-8CC2-9BE8-30E3-87EAEA55BC35}"/>
          </ac:spMkLst>
        </pc:spChg>
        <pc:spChg chg="add mod ord">
          <ac:chgData name="Therese Bellander" userId="4e2be98a-c50a-45cc-88b4-c8b9ca41a897" providerId="ADAL" clId="{B04E5B41-A5FC-4F8A-8EC6-A0CE6D0BBC4D}" dt="2022-10-24T06:34:50.922" v="5253" actId="208"/>
          <ac:spMkLst>
            <pc:docMk/>
            <pc:sldMk cId="2444283827" sldId="1134"/>
            <ac:spMk id="6" creationId="{E73B7D3F-2403-6956-A61C-D2FC4C5D266E}"/>
          </ac:spMkLst>
        </pc:spChg>
        <pc:spChg chg="add mod ord">
          <ac:chgData name="Therese Bellander" userId="4e2be98a-c50a-45cc-88b4-c8b9ca41a897" providerId="ADAL" clId="{B04E5B41-A5FC-4F8A-8EC6-A0CE6D0BBC4D}" dt="2022-10-24T06:34:50.922" v="5253" actId="208"/>
          <ac:spMkLst>
            <pc:docMk/>
            <pc:sldMk cId="2444283827" sldId="1134"/>
            <ac:spMk id="7" creationId="{55818AA7-2A97-6A04-A9E4-21D3B04CB1AE}"/>
          </ac:spMkLst>
        </pc:spChg>
        <pc:spChg chg="add mod ord">
          <ac:chgData name="Therese Bellander" userId="4e2be98a-c50a-45cc-88b4-c8b9ca41a897" providerId="ADAL" clId="{B04E5B41-A5FC-4F8A-8EC6-A0CE6D0BBC4D}" dt="2022-10-24T06:37:50.642" v="5368" actId="20577"/>
          <ac:spMkLst>
            <pc:docMk/>
            <pc:sldMk cId="2444283827" sldId="1134"/>
            <ac:spMk id="8" creationId="{8DE6FE43-F6A7-9FA0-0E85-88872973FC3C}"/>
          </ac:spMkLst>
        </pc:spChg>
        <pc:spChg chg="add del mod">
          <ac:chgData name="Therese Bellander" userId="4e2be98a-c50a-45cc-88b4-c8b9ca41a897" providerId="ADAL" clId="{B04E5B41-A5FC-4F8A-8EC6-A0CE6D0BBC4D}" dt="2022-10-24T06:33:18.884" v="5168" actId="478"/>
          <ac:spMkLst>
            <pc:docMk/>
            <pc:sldMk cId="2444283827" sldId="1134"/>
            <ac:spMk id="10" creationId="{3AFBFABC-8AD5-1D46-ECB9-AE9046E9519B}"/>
          </ac:spMkLst>
        </pc:spChg>
      </pc:sldChg>
      <pc:sldChg chg="modSp add mod modNotesTx">
        <pc:chgData name="Therese Bellander" userId="4e2be98a-c50a-45cc-88b4-c8b9ca41a897" providerId="ADAL" clId="{B04E5B41-A5FC-4F8A-8EC6-A0CE6D0BBC4D}" dt="2022-10-24T07:57:58.828" v="6869" actId="20577"/>
        <pc:sldMkLst>
          <pc:docMk/>
          <pc:sldMk cId="1162071105" sldId="1135"/>
        </pc:sldMkLst>
        <pc:spChg chg="mod">
          <ac:chgData name="Therese Bellander" userId="4e2be98a-c50a-45cc-88b4-c8b9ca41a897" providerId="ADAL" clId="{B04E5B41-A5FC-4F8A-8EC6-A0CE6D0BBC4D}" dt="2022-10-24T07:57:58.828" v="6869" actId="20577"/>
          <ac:spMkLst>
            <pc:docMk/>
            <pc:sldMk cId="1162071105" sldId="1135"/>
            <ac:spMk id="8" creationId="{955BD952-6A00-4E74-820D-5CDD0F69EDEB}"/>
          </ac:spMkLst>
        </pc:spChg>
      </pc:sldChg>
      <pc:sldMasterChg chg="delSldLayout">
        <pc:chgData name="Therese Bellander" userId="4e2be98a-c50a-45cc-88b4-c8b9ca41a897" providerId="ADAL" clId="{B04E5B41-A5FC-4F8A-8EC6-A0CE6D0BBC4D}" dt="2022-10-16T14:35:24.515" v="2083" actId="47"/>
        <pc:sldMasterMkLst>
          <pc:docMk/>
          <pc:sldMasterMk cId="994100518" sldId="2147483660"/>
        </pc:sldMasterMkLst>
        <pc:sldLayoutChg chg="del">
          <pc:chgData name="Therese Bellander" userId="4e2be98a-c50a-45cc-88b4-c8b9ca41a897" providerId="ADAL" clId="{B04E5B41-A5FC-4F8A-8EC6-A0CE6D0BBC4D}" dt="2022-10-16T14:35:24.515" v="2083" actId="47"/>
          <pc:sldLayoutMkLst>
            <pc:docMk/>
            <pc:sldMasterMk cId="994100518" sldId="2147483660"/>
            <pc:sldLayoutMk cId="4222158289" sldId="2147483683"/>
          </pc:sldLayoutMkLst>
        </pc:sldLayoutChg>
        <pc:sldLayoutChg chg="del">
          <pc:chgData name="Therese Bellander" userId="4e2be98a-c50a-45cc-88b4-c8b9ca41a897" providerId="ADAL" clId="{B04E5B41-A5FC-4F8A-8EC6-A0CE6D0BBC4D}" dt="2022-10-16T14:01:24.147" v="857" actId="47"/>
          <pc:sldLayoutMkLst>
            <pc:docMk/>
            <pc:sldMasterMk cId="994100518" sldId="2147483660"/>
            <pc:sldLayoutMk cId="4132641855" sldId="2147483684"/>
          </pc:sldLayoutMkLst>
        </pc:sldLayoutChg>
        <pc:sldLayoutChg chg="del">
          <pc:chgData name="Therese Bellander" userId="4e2be98a-c50a-45cc-88b4-c8b9ca41a897" providerId="ADAL" clId="{B04E5B41-A5FC-4F8A-8EC6-A0CE6D0BBC4D}" dt="2022-10-16T13:59:10.656" v="849" actId="47"/>
          <pc:sldLayoutMkLst>
            <pc:docMk/>
            <pc:sldMasterMk cId="994100518" sldId="2147483660"/>
            <pc:sldLayoutMk cId="3344782256" sldId="2147483686"/>
          </pc:sldLayoutMkLst>
        </pc:sldLayoutChg>
      </pc:sldMasterChg>
    </pc:docChg>
  </pc:docChgLst>
  <pc:docChgLst>
    <pc:chgData name="Carl Gustafson" userId="S::carl.gustafson@redcross.se::acc923fe-2d3f-4b80-ab4b-0594a366d94c" providerId="AD" clId="Web-{D84B5D37-0299-C9B3-97AA-7BEC20F2DD82}"/>
    <pc:docChg chg="addSld modSld sldOrd">
      <pc:chgData name="Carl Gustafson" userId="S::carl.gustafson@redcross.se::acc923fe-2d3f-4b80-ab4b-0594a366d94c" providerId="AD" clId="Web-{D84B5D37-0299-C9B3-97AA-7BEC20F2DD82}" dt="2022-11-03T10:46:32.996" v="172" actId="20577"/>
      <pc:docMkLst>
        <pc:docMk/>
      </pc:docMkLst>
      <pc:sldChg chg="modSp">
        <pc:chgData name="Carl Gustafson" userId="S::carl.gustafson@redcross.se::acc923fe-2d3f-4b80-ab4b-0594a366d94c" providerId="AD" clId="Web-{D84B5D37-0299-C9B3-97AA-7BEC20F2DD82}" dt="2022-11-03T10:34:42.231" v="16" actId="20577"/>
        <pc:sldMkLst>
          <pc:docMk/>
          <pc:sldMk cId="3692873919" sldId="546"/>
        </pc:sldMkLst>
        <pc:spChg chg="mod">
          <ac:chgData name="Carl Gustafson" userId="S::carl.gustafson@redcross.se::acc923fe-2d3f-4b80-ab4b-0594a366d94c" providerId="AD" clId="Web-{D84B5D37-0299-C9B3-97AA-7BEC20F2DD82}" dt="2022-11-03T10:34:42.231" v="16" actId="20577"/>
          <ac:spMkLst>
            <pc:docMk/>
            <pc:sldMk cId="3692873919" sldId="546"/>
            <ac:spMk id="3" creationId="{C8CCDDB7-6077-4DB8-8DE0-53ADC0EE34DD}"/>
          </ac:spMkLst>
        </pc:spChg>
      </pc:sldChg>
      <pc:sldChg chg="modSp">
        <pc:chgData name="Carl Gustafson" userId="S::carl.gustafson@redcross.se::acc923fe-2d3f-4b80-ab4b-0594a366d94c" providerId="AD" clId="Web-{D84B5D37-0299-C9B3-97AA-7BEC20F2DD82}" dt="2022-11-03T10:46:32.996" v="172" actId="20577"/>
        <pc:sldMkLst>
          <pc:docMk/>
          <pc:sldMk cId="286116596" sldId="555"/>
        </pc:sldMkLst>
        <pc:spChg chg="mod">
          <ac:chgData name="Carl Gustafson" userId="S::carl.gustafson@redcross.se::acc923fe-2d3f-4b80-ab4b-0594a366d94c" providerId="AD" clId="Web-{D84B5D37-0299-C9B3-97AA-7BEC20F2DD82}" dt="2022-11-03T10:46:28.418" v="171" actId="20577"/>
          <ac:spMkLst>
            <pc:docMk/>
            <pc:sldMk cId="286116596" sldId="555"/>
            <ac:spMk id="7" creationId="{D5D464A8-D808-9374-20C2-C05FECAAB7C6}"/>
          </ac:spMkLst>
        </pc:spChg>
        <pc:spChg chg="mod">
          <ac:chgData name="Carl Gustafson" userId="S::carl.gustafson@redcross.se::acc923fe-2d3f-4b80-ab4b-0594a366d94c" providerId="AD" clId="Web-{D84B5D37-0299-C9B3-97AA-7BEC20F2DD82}" dt="2022-11-03T10:46:32.996" v="172" actId="20577"/>
          <ac:spMkLst>
            <pc:docMk/>
            <pc:sldMk cId="286116596" sldId="555"/>
            <ac:spMk id="8" creationId="{2E99266F-CEC9-BEA3-C1EE-425B8769A0CF}"/>
          </ac:spMkLst>
        </pc:spChg>
      </pc:sldChg>
      <pc:sldChg chg="modSp">
        <pc:chgData name="Carl Gustafson" userId="S::carl.gustafson@redcross.se::acc923fe-2d3f-4b80-ab4b-0594a366d94c" providerId="AD" clId="Web-{D84B5D37-0299-C9B3-97AA-7BEC20F2DD82}" dt="2022-11-03T10:34:25.825" v="12" actId="20577"/>
        <pc:sldMkLst>
          <pc:docMk/>
          <pc:sldMk cId="2611068650" sldId="1121"/>
        </pc:sldMkLst>
        <pc:spChg chg="mod">
          <ac:chgData name="Carl Gustafson" userId="S::carl.gustafson@redcross.se::acc923fe-2d3f-4b80-ab4b-0594a366d94c" providerId="AD" clId="Web-{D84B5D37-0299-C9B3-97AA-7BEC20F2DD82}" dt="2022-11-03T10:34:25.825" v="12" actId="20577"/>
          <ac:spMkLst>
            <pc:docMk/>
            <pc:sldMk cId="2611068650" sldId="1121"/>
            <ac:spMk id="6" creationId="{4A0E875B-AAB7-DABE-1235-426ACAB8FD9C}"/>
          </ac:spMkLst>
        </pc:spChg>
      </pc:sldChg>
      <pc:sldChg chg="modSp">
        <pc:chgData name="Carl Gustafson" userId="S::carl.gustafson@redcross.se::acc923fe-2d3f-4b80-ab4b-0594a366d94c" providerId="AD" clId="Web-{D84B5D37-0299-C9B3-97AA-7BEC20F2DD82}" dt="2022-11-03T10:36:38.137" v="24" actId="20577"/>
        <pc:sldMkLst>
          <pc:docMk/>
          <pc:sldMk cId="2912718965" sldId="1128"/>
        </pc:sldMkLst>
        <pc:spChg chg="mod">
          <ac:chgData name="Carl Gustafson" userId="S::carl.gustafson@redcross.se::acc923fe-2d3f-4b80-ab4b-0594a366d94c" providerId="AD" clId="Web-{D84B5D37-0299-C9B3-97AA-7BEC20F2DD82}" dt="2022-11-03T10:36:38.137" v="24" actId="20577"/>
          <ac:spMkLst>
            <pc:docMk/>
            <pc:sldMk cId="2912718965" sldId="1128"/>
            <ac:spMk id="6" creationId="{8CC63211-6254-4D00-5015-7D7CAB620BE4}"/>
          </ac:spMkLst>
        </pc:spChg>
      </pc:sldChg>
      <pc:sldChg chg="ord">
        <pc:chgData name="Carl Gustafson" userId="S::carl.gustafson@redcross.se::acc923fe-2d3f-4b80-ab4b-0594a366d94c" providerId="AD" clId="Web-{D84B5D37-0299-C9B3-97AA-7BEC20F2DD82}" dt="2022-11-03T10:41:12.043" v="26"/>
        <pc:sldMkLst>
          <pc:docMk/>
          <pc:sldMk cId="1553466557" sldId="1130"/>
        </pc:sldMkLst>
      </pc:sldChg>
      <pc:sldChg chg="add">
        <pc:chgData name="Carl Gustafson" userId="S::carl.gustafson@redcross.se::acc923fe-2d3f-4b80-ab4b-0594a366d94c" providerId="AD" clId="Web-{D84B5D37-0299-C9B3-97AA-7BEC20F2DD82}" dt="2022-11-03T10:32:53.607" v="0"/>
        <pc:sldMkLst>
          <pc:docMk/>
          <pc:sldMk cId="3225841763" sldId="1136"/>
        </pc:sldMkLst>
      </pc:sldChg>
      <pc:sldChg chg="add">
        <pc:chgData name="Carl Gustafson" userId="S::carl.gustafson@redcross.se::acc923fe-2d3f-4b80-ab4b-0594a366d94c" providerId="AD" clId="Web-{D84B5D37-0299-C9B3-97AA-7BEC20F2DD82}" dt="2022-11-03T10:33:12.028" v="1"/>
        <pc:sldMkLst>
          <pc:docMk/>
          <pc:sldMk cId="1148420905" sldId="11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82E5F-FAC4-43D4-90F0-DCC9A1155E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A2B4CEAC-10CD-4C2D-B513-6EF3AD3852C4}">
      <dgm:prSet phldrT="[Text]"/>
      <dgm:spPr/>
      <dgm:t>
        <a:bodyPr/>
        <a:lstStyle/>
        <a:p>
          <a:r>
            <a:rPr lang="sv-SE" dirty="0"/>
            <a:t>Om medarbetarskapet på Svenska Röda Korset</a:t>
          </a:r>
        </a:p>
      </dgm:t>
    </dgm:pt>
    <dgm:pt modelId="{E34E6E8D-5849-4CEE-A6D2-FE817CB27A93}" type="parTrans" cxnId="{009827B8-4793-4403-91CA-FB491AE2E503}">
      <dgm:prSet/>
      <dgm:spPr/>
      <dgm:t>
        <a:bodyPr/>
        <a:lstStyle/>
        <a:p>
          <a:endParaRPr lang="sv-SE"/>
        </a:p>
      </dgm:t>
    </dgm:pt>
    <dgm:pt modelId="{13CE0E4C-EE86-4A9D-AB03-D7CB0556B543}" type="sibTrans" cxnId="{009827B8-4793-4403-91CA-FB491AE2E503}">
      <dgm:prSet/>
      <dgm:spPr/>
      <dgm:t>
        <a:bodyPr/>
        <a:lstStyle/>
        <a:p>
          <a:endParaRPr lang="sv-SE"/>
        </a:p>
      </dgm:t>
    </dgm:pt>
    <dgm:pt modelId="{98AC3649-5FDD-4554-96AB-5C829A2ED14F}">
      <dgm:prSet phldrT="[Text]"/>
      <dgm:spPr/>
      <dgm:t>
        <a:bodyPr/>
        <a:lstStyle/>
        <a:p>
          <a:r>
            <a:rPr lang="sv-SE" dirty="0"/>
            <a:t>Om kärnmetoden Grupputveckling</a:t>
          </a:r>
        </a:p>
      </dgm:t>
    </dgm:pt>
    <dgm:pt modelId="{560AD12C-B33C-4CD6-8696-80E41A4A2A4F}" type="parTrans" cxnId="{D3E89A68-D084-4420-89D3-90624A21D859}">
      <dgm:prSet/>
      <dgm:spPr/>
      <dgm:t>
        <a:bodyPr/>
        <a:lstStyle/>
        <a:p>
          <a:endParaRPr lang="sv-SE"/>
        </a:p>
      </dgm:t>
    </dgm:pt>
    <dgm:pt modelId="{7E170D93-AD98-400E-9A3C-FE22F198DE6F}" type="sibTrans" cxnId="{D3E89A68-D084-4420-89D3-90624A21D859}">
      <dgm:prSet/>
      <dgm:spPr/>
      <dgm:t>
        <a:bodyPr/>
        <a:lstStyle/>
        <a:p>
          <a:endParaRPr lang="sv-SE"/>
        </a:p>
      </dgm:t>
    </dgm:pt>
    <dgm:pt modelId="{729E0787-AB55-4D1A-B9D6-FA74A7D1D397}">
      <dgm:prSet phldrT="[Text]"/>
      <dgm:spPr/>
      <dgm:t>
        <a:bodyPr/>
        <a:lstStyle/>
        <a:p>
          <a:r>
            <a:rPr lang="sv-SE" dirty="0"/>
            <a:t>Workshop - gemensam reflektion</a:t>
          </a:r>
        </a:p>
      </dgm:t>
    </dgm:pt>
    <dgm:pt modelId="{4579F60F-F53D-445D-A185-BF0A6E45F165}" type="parTrans" cxnId="{49B6B0D1-83BA-43E2-9E6A-AF7F68BD0540}">
      <dgm:prSet/>
      <dgm:spPr/>
      <dgm:t>
        <a:bodyPr/>
        <a:lstStyle/>
        <a:p>
          <a:endParaRPr lang="sv-SE"/>
        </a:p>
      </dgm:t>
    </dgm:pt>
    <dgm:pt modelId="{851B8F60-AA2B-4972-96A2-00AFF469E285}" type="sibTrans" cxnId="{49B6B0D1-83BA-43E2-9E6A-AF7F68BD0540}">
      <dgm:prSet/>
      <dgm:spPr/>
      <dgm:t>
        <a:bodyPr/>
        <a:lstStyle/>
        <a:p>
          <a:endParaRPr lang="sv-SE"/>
        </a:p>
      </dgm:t>
    </dgm:pt>
    <dgm:pt modelId="{DF2DA71C-77A1-4EFD-ABFD-F6B041A9EECD}">
      <dgm:prSet phldrT="[Text]"/>
      <dgm:spPr/>
      <dgm:t>
        <a:bodyPr/>
        <a:lstStyle/>
        <a:p>
          <a:r>
            <a:rPr lang="sv-SE" dirty="0"/>
            <a:t>Nästa steg</a:t>
          </a:r>
        </a:p>
      </dgm:t>
    </dgm:pt>
    <dgm:pt modelId="{B6D2BF89-CD66-4BE2-B992-479C1D12BCB3}" type="parTrans" cxnId="{DBF8198E-7ECD-4E52-8067-4A6795AF1D13}">
      <dgm:prSet/>
      <dgm:spPr/>
      <dgm:t>
        <a:bodyPr/>
        <a:lstStyle/>
        <a:p>
          <a:endParaRPr lang="sv-SE"/>
        </a:p>
      </dgm:t>
    </dgm:pt>
    <dgm:pt modelId="{8ABBC84A-347D-4A13-B612-C89A0DA1F7F5}" type="sibTrans" cxnId="{DBF8198E-7ECD-4E52-8067-4A6795AF1D13}">
      <dgm:prSet/>
      <dgm:spPr/>
      <dgm:t>
        <a:bodyPr/>
        <a:lstStyle/>
        <a:p>
          <a:endParaRPr lang="sv-SE"/>
        </a:p>
      </dgm:t>
    </dgm:pt>
    <dgm:pt modelId="{5DCFA6D8-DE39-40DB-B261-1567DDF72D1B}">
      <dgm:prSet phldrT="[Text]"/>
      <dgm:spPr/>
      <dgm:t>
        <a:bodyPr/>
        <a:lstStyle/>
        <a:p>
          <a:r>
            <a:rPr lang="sv-SE" dirty="0"/>
            <a:t>Utcheckning</a:t>
          </a:r>
        </a:p>
      </dgm:t>
    </dgm:pt>
    <dgm:pt modelId="{B07350A9-6C20-4444-986D-D1F151C31D62}" type="parTrans" cxnId="{A52F36C1-9F43-4C61-8508-25963DEF13EB}">
      <dgm:prSet/>
      <dgm:spPr/>
    </dgm:pt>
    <dgm:pt modelId="{D9CED03D-7763-4426-AA27-A3401476DA3C}" type="sibTrans" cxnId="{A52F36C1-9F43-4C61-8508-25963DEF13EB}">
      <dgm:prSet/>
      <dgm:spPr/>
    </dgm:pt>
    <dgm:pt modelId="{71CC0341-2491-479A-A7FF-E00ABC88EAC1}" type="pres">
      <dgm:prSet presAssocID="{6C682E5F-FAC4-43D4-90F0-DCC9A1155E71}" presName="Name0" presStyleCnt="0">
        <dgm:presLayoutVars>
          <dgm:chMax val="7"/>
          <dgm:chPref val="7"/>
          <dgm:dir/>
        </dgm:presLayoutVars>
      </dgm:prSet>
      <dgm:spPr/>
    </dgm:pt>
    <dgm:pt modelId="{E4B88542-64B7-4824-9801-7D32BFA5C3B5}" type="pres">
      <dgm:prSet presAssocID="{6C682E5F-FAC4-43D4-90F0-DCC9A1155E71}" presName="Name1" presStyleCnt="0"/>
      <dgm:spPr/>
    </dgm:pt>
    <dgm:pt modelId="{F5FC64E3-3DF1-40F4-B75B-F371D4D2C6CC}" type="pres">
      <dgm:prSet presAssocID="{6C682E5F-FAC4-43D4-90F0-DCC9A1155E71}" presName="cycle" presStyleCnt="0"/>
      <dgm:spPr/>
    </dgm:pt>
    <dgm:pt modelId="{EA1A28D8-C1B1-4203-A05A-B84B14061297}" type="pres">
      <dgm:prSet presAssocID="{6C682E5F-FAC4-43D4-90F0-DCC9A1155E71}" presName="srcNode" presStyleLbl="node1" presStyleIdx="0" presStyleCnt="5"/>
      <dgm:spPr/>
    </dgm:pt>
    <dgm:pt modelId="{B353A853-FDB2-419F-BA74-D598E1D28828}" type="pres">
      <dgm:prSet presAssocID="{6C682E5F-FAC4-43D4-90F0-DCC9A1155E71}" presName="conn" presStyleLbl="parChTrans1D2" presStyleIdx="0" presStyleCnt="1"/>
      <dgm:spPr/>
    </dgm:pt>
    <dgm:pt modelId="{33109D0F-A854-4318-B49B-12D0BF6EB3FB}" type="pres">
      <dgm:prSet presAssocID="{6C682E5F-FAC4-43D4-90F0-DCC9A1155E71}" presName="extraNode" presStyleLbl="node1" presStyleIdx="0" presStyleCnt="5"/>
      <dgm:spPr/>
    </dgm:pt>
    <dgm:pt modelId="{CEEF7C73-F128-4ED9-B25F-CA8DC575D846}" type="pres">
      <dgm:prSet presAssocID="{6C682E5F-FAC4-43D4-90F0-DCC9A1155E71}" presName="dstNode" presStyleLbl="node1" presStyleIdx="0" presStyleCnt="5"/>
      <dgm:spPr/>
    </dgm:pt>
    <dgm:pt modelId="{70DD0DC8-2303-42B6-840F-825775E56F83}" type="pres">
      <dgm:prSet presAssocID="{A2B4CEAC-10CD-4C2D-B513-6EF3AD3852C4}" presName="text_1" presStyleLbl="node1" presStyleIdx="0" presStyleCnt="5">
        <dgm:presLayoutVars>
          <dgm:bulletEnabled val="1"/>
        </dgm:presLayoutVars>
      </dgm:prSet>
      <dgm:spPr/>
    </dgm:pt>
    <dgm:pt modelId="{E59F9BFD-F226-4598-ACB5-D61D775ACE59}" type="pres">
      <dgm:prSet presAssocID="{A2B4CEAC-10CD-4C2D-B513-6EF3AD3852C4}" presName="accent_1" presStyleCnt="0"/>
      <dgm:spPr/>
    </dgm:pt>
    <dgm:pt modelId="{475B6959-3F97-471D-AF6B-EB574789D134}" type="pres">
      <dgm:prSet presAssocID="{A2B4CEAC-10CD-4C2D-B513-6EF3AD3852C4}" presName="accentRepeatNode" presStyleLbl="solidFgAcc1" presStyleIdx="0" presStyleCnt="5"/>
      <dgm:spPr/>
    </dgm:pt>
    <dgm:pt modelId="{A1183EB3-37D1-4076-B52F-DD687533C760}" type="pres">
      <dgm:prSet presAssocID="{98AC3649-5FDD-4554-96AB-5C829A2ED14F}" presName="text_2" presStyleLbl="node1" presStyleIdx="1" presStyleCnt="5">
        <dgm:presLayoutVars>
          <dgm:bulletEnabled val="1"/>
        </dgm:presLayoutVars>
      </dgm:prSet>
      <dgm:spPr/>
    </dgm:pt>
    <dgm:pt modelId="{7F725238-5203-472D-B0AB-48384E7D6C2A}" type="pres">
      <dgm:prSet presAssocID="{98AC3649-5FDD-4554-96AB-5C829A2ED14F}" presName="accent_2" presStyleCnt="0"/>
      <dgm:spPr/>
    </dgm:pt>
    <dgm:pt modelId="{495FFC6C-087F-4857-900B-8E383482DC0B}" type="pres">
      <dgm:prSet presAssocID="{98AC3649-5FDD-4554-96AB-5C829A2ED14F}" presName="accentRepeatNode" presStyleLbl="solidFgAcc1" presStyleIdx="1" presStyleCnt="5"/>
      <dgm:spPr/>
    </dgm:pt>
    <dgm:pt modelId="{738C1AB7-4D0B-4547-9833-3577AF32E359}" type="pres">
      <dgm:prSet presAssocID="{729E0787-AB55-4D1A-B9D6-FA74A7D1D397}" presName="text_3" presStyleLbl="node1" presStyleIdx="2" presStyleCnt="5">
        <dgm:presLayoutVars>
          <dgm:bulletEnabled val="1"/>
        </dgm:presLayoutVars>
      </dgm:prSet>
      <dgm:spPr/>
    </dgm:pt>
    <dgm:pt modelId="{AE2F8B67-999D-4DAB-B29E-5EC1B9F7BF59}" type="pres">
      <dgm:prSet presAssocID="{729E0787-AB55-4D1A-B9D6-FA74A7D1D397}" presName="accent_3" presStyleCnt="0"/>
      <dgm:spPr/>
    </dgm:pt>
    <dgm:pt modelId="{3D3BD417-F9A8-4568-B9C2-725E21FA0DB7}" type="pres">
      <dgm:prSet presAssocID="{729E0787-AB55-4D1A-B9D6-FA74A7D1D397}" presName="accentRepeatNode" presStyleLbl="solidFgAcc1" presStyleIdx="2" presStyleCnt="5"/>
      <dgm:spPr/>
    </dgm:pt>
    <dgm:pt modelId="{4B0968A0-1394-4C35-90E9-CE955E2F374B}" type="pres">
      <dgm:prSet presAssocID="{DF2DA71C-77A1-4EFD-ABFD-F6B041A9EECD}" presName="text_4" presStyleLbl="node1" presStyleIdx="3" presStyleCnt="5">
        <dgm:presLayoutVars>
          <dgm:bulletEnabled val="1"/>
        </dgm:presLayoutVars>
      </dgm:prSet>
      <dgm:spPr/>
    </dgm:pt>
    <dgm:pt modelId="{E93D1C5B-BD8E-453C-993E-EF9E71BF0D4E}" type="pres">
      <dgm:prSet presAssocID="{DF2DA71C-77A1-4EFD-ABFD-F6B041A9EECD}" presName="accent_4" presStyleCnt="0"/>
      <dgm:spPr/>
    </dgm:pt>
    <dgm:pt modelId="{A1974C71-7513-4DFD-B27C-0FD2FED2873A}" type="pres">
      <dgm:prSet presAssocID="{DF2DA71C-77A1-4EFD-ABFD-F6B041A9EECD}" presName="accentRepeatNode" presStyleLbl="solidFgAcc1" presStyleIdx="3" presStyleCnt="5"/>
      <dgm:spPr/>
    </dgm:pt>
    <dgm:pt modelId="{F8390133-CADB-46ED-9D80-B3DBA14A0FF0}" type="pres">
      <dgm:prSet presAssocID="{5DCFA6D8-DE39-40DB-B261-1567DDF72D1B}" presName="text_5" presStyleLbl="node1" presStyleIdx="4" presStyleCnt="5">
        <dgm:presLayoutVars>
          <dgm:bulletEnabled val="1"/>
        </dgm:presLayoutVars>
      </dgm:prSet>
      <dgm:spPr/>
    </dgm:pt>
    <dgm:pt modelId="{0AA88CF2-0093-4781-8318-CCB8FFDACD9D}" type="pres">
      <dgm:prSet presAssocID="{5DCFA6D8-DE39-40DB-B261-1567DDF72D1B}" presName="accent_5" presStyleCnt="0"/>
      <dgm:spPr/>
    </dgm:pt>
    <dgm:pt modelId="{351E81A8-C0EE-434E-8F8F-A2363F7AF9D2}" type="pres">
      <dgm:prSet presAssocID="{5DCFA6D8-DE39-40DB-B261-1567DDF72D1B}" presName="accentRepeatNode" presStyleLbl="solidFgAcc1" presStyleIdx="4" presStyleCnt="5"/>
      <dgm:spPr/>
    </dgm:pt>
  </dgm:ptLst>
  <dgm:cxnLst>
    <dgm:cxn modelId="{8684211B-9332-49AD-9799-9A6132695CC8}" type="presOf" srcId="{A2B4CEAC-10CD-4C2D-B513-6EF3AD3852C4}" destId="{70DD0DC8-2303-42B6-840F-825775E56F83}" srcOrd="0" destOrd="0" presId="urn:microsoft.com/office/officeart/2008/layout/VerticalCurvedList"/>
    <dgm:cxn modelId="{75DAB923-92E2-4BBA-A234-9A1E4914A5BF}" type="presOf" srcId="{13CE0E4C-EE86-4A9D-AB03-D7CB0556B543}" destId="{B353A853-FDB2-419F-BA74-D598E1D28828}" srcOrd="0" destOrd="0" presId="urn:microsoft.com/office/officeart/2008/layout/VerticalCurvedList"/>
    <dgm:cxn modelId="{F76ACC28-F82C-440E-8C63-253E1F6F11A9}" type="presOf" srcId="{729E0787-AB55-4D1A-B9D6-FA74A7D1D397}" destId="{738C1AB7-4D0B-4547-9833-3577AF32E359}" srcOrd="0" destOrd="0" presId="urn:microsoft.com/office/officeart/2008/layout/VerticalCurvedList"/>
    <dgm:cxn modelId="{40D4735B-218D-42DB-A003-F97C3CF57D65}" type="presOf" srcId="{6C682E5F-FAC4-43D4-90F0-DCC9A1155E71}" destId="{71CC0341-2491-479A-A7FF-E00ABC88EAC1}" srcOrd="0" destOrd="0" presId="urn:microsoft.com/office/officeart/2008/layout/VerticalCurvedList"/>
    <dgm:cxn modelId="{D3E89A68-D084-4420-89D3-90624A21D859}" srcId="{6C682E5F-FAC4-43D4-90F0-DCC9A1155E71}" destId="{98AC3649-5FDD-4554-96AB-5C829A2ED14F}" srcOrd="1" destOrd="0" parTransId="{560AD12C-B33C-4CD6-8696-80E41A4A2A4F}" sibTransId="{7E170D93-AD98-400E-9A3C-FE22F198DE6F}"/>
    <dgm:cxn modelId="{3FA4D56B-8CBD-4375-99CE-73295038CA13}" type="presOf" srcId="{5DCFA6D8-DE39-40DB-B261-1567DDF72D1B}" destId="{F8390133-CADB-46ED-9D80-B3DBA14A0FF0}" srcOrd="0" destOrd="0" presId="urn:microsoft.com/office/officeart/2008/layout/VerticalCurvedList"/>
    <dgm:cxn modelId="{1ECCCE7A-5662-4872-AB06-326817D3EA6F}" type="presOf" srcId="{98AC3649-5FDD-4554-96AB-5C829A2ED14F}" destId="{A1183EB3-37D1-4076-B52F-DD687533C760}" srcOrd="0" destOrd="0" presId="urn:microsoft.com/office/officeart/2008/layout/VerticalCurvedList"/>
    <dgm:cxn modelId="{DBF8198E-7ECD-4E52-8067-4A6795AF1D13}" srcId="{6C682E5F-FAC4-43D4-90F0-DCC9A1155E71}" destId="{DF2DA71C-77A1-4EFD-ABFD-F6B041A9EECD}" srcOrd="3" destOrd="0" parTransId="{B6D2BF89-CD66-4BE2-B992-479C1D12BCB3}" sibTransId="{8ABBC84A-347D-4A13-B612-C89A0DA1F7F5}"/>
    <dgm:cxn modelId="{009827B8-4793-4403-91CA-FB491AE2E503}" srcId="{6C682E5F-FAC4-43D4-90F0-DCC9A1155E71}" destId="{A2B4CEAC-10CD-4C2D-B513-6EF3AD3852C4}" srcOrd="0" destOrd="0" parTransId="{E34E6E8D-5849-4CEE-A6D2-FE817CB27A93}" sibTransId="{13CE0E4C-EE86-4A9D-AB03-D7CB0556B543}"/>
    <dgm:cxn modelId="{A52F36C1-9F43-4C61-8508-25963DEF13EB}" srcId="{6C682E5F-FAC4-43D4-90F0-DCC9A1155E71}" destId="{5DCFA6D8-DE39-40DB-B261-1567DDF72D1B}" srcOrd="4" destOrd="0" parTransId="{B07350A9-6C20-4444-986D-D1F151C31D62}" sibTransId="{D9CED03D-7763-4426-AA27-A3401476DA3C}"/>
    <dgm:cxn modelId="{FFABB1CA-5A75-45AC-A84B-9FA58A559606}" type="presOf" srcId="{DF2DA71C-77A1-4EFD-ABFD-F6B041A9EECD}" destId="{4B0968A0-1394-4C35-90E9-CE955E2F374B}" srcOrd="0" destOrd="0" presId="urn:microsoft.com/office/officeart/2008/layout/VerticalCurvedList"/>
    <dgm:cxn modelId="{49B6B0D1-83BA-43E2-9E6A-AF7F68BD0540}" srcId="{6C682E5F-FAC4-43D4-90F0-DCC9A1155E71}" destId="{729E0787-AB55-4D1A-B9D6-FA74A7D1D397}" srcOrd="2" destOrd="0" parTransId="{4579F60F-F53D-445D-A185-BF0A6E45F165}" sibTransId="{851B8F60-AA2B-4972-96A2-00AFF469E285}"/>
    <dgm:cxn modelId="{CC4422A9-832C-4DAF-A66D-4CBC9BFDEE08}" type="presParOf" srcId="{71CC0341-2491-479A-A7FF-E00ABC88EAC1}" destId="{E4B88542-64B7-4824-9801-7D32BFA5C3B5}" srcOrd="0" destOrd="0" presId="urn:microsoft.com/office/officeart/2008/layout/VerticalCurvedList"/>
    <dgm:cxn modelId="{85DF58A5-8A34-48A6-9FA3-C58346100401}" type="presParOf" srcId="{E4B88542-64B7-4824-9801-7D32BFA5C3B5}" destId="{F5FC64E3-3DF1-40F4-B75B-F371D4D2C6CC}" srcOrd="0" destOrd="0" presId="urn:microsoft.com/office/officeart/2008/layout/VerticalCurvedList"/>
    <dgm:cxn modelId="{6C7EBD97-6B58-4488-8E18-AF70D972ED68}" type="presParOf" srcId="{F5FC64E3-3DF1-40F4-B75B-F371D4D2C6CC}" destId="{EA1A28D8-C1B1-4203-A05A-B84B14061297}" srcOrd="0" destOrd="0" presId="urn:microsoft.com/office/officeart/2008/layout/VerticalCurvedList"/>
    <dgm:cxn modelId="{F3FE11D6-4D4F-4763-B3A7-0735D317F6CE}" type="presParOf" srcId="{F5FC64E3-3DF1-40F4-B75B-F371D4D2C6CC}" destId="{B353A853-FDB2-419F-BA74-D598E1D28828}" srcOrd="1" destOrd="0" presId="urn:microsoft.com/office/officeart/2008/layout/VerticalCurvedList"/>
    <dgm:cxn modelId="{4C783C38-2011-46D7-B032-D1700684F40D}" type="presParOf" srcId="{F5FC64E3-3DF1-40F4-B75B-F371D4D2C6CC}" destId="{33109D0F-A854-4318-B49B-12D0BF6EB3FB}" srcOrd="2" destOrd="0" presId="urn:microsoft.com/office/officeart/2008/layout/VerticalCurvedList"/>
    <dgm:cxn modelId="{E92EF9D3-F36B-4020-B3BC-1D0894BD6F8D}" type="presParOf" srcId="{F5FC64E3-3DF1-40F4-B75B-F371D4D2C6CC}" destId="{CEEF7C73-F128-4ED9-B25F-CA8DC575D846}" srcOrd="3" destOrd="0" presId="urn:microsoft.com/office/officeart/2008/layout/VerticalCurvedList"/>
    <dgm:cxn modelId="{317DD9DF-44E7-4D77-92BF-C68B0BE62870}" type="presParOf" srcId="{E4B88542-64B7-4824-9801-7D32BFA5C3B5}" destId="{70DD0DC8-2303-42B6-840F-825775E56F83}" srcOrd="1" destOrd="0" presId="urn:microsoft.com/office/officeart/2008/layout/VerticalCurvedList"/>
    <dgm:cxn modelId="{EE7CDDCA-4A26-4070-8E14-E1CF094D4CA3}" type="presParOf" srcId="{E4B88542-64B7-4824-9801-7D32BFA5C3B5}" destId="{E59F9BFD-F226-4598-ACB5-D61D775ACE59}" srcOrd="2" destOrd="0" presId="urn:microsoft.com/office/officeart/2008/layout/VerticalCurvedList"/>
    <dgm:cxn modelId="{0AE43082-C88D-40F4-AAF2-2F12D0B4EFD3}" type="presParOf" srcId="{E59F9BFD-F226-4598-ACB5-D61D775ACE59}" destId="{475B6959-3F97-471D-AF6B-EB574789D134}" srcOrd="0" destOrd="0" presId="urn:microsoft.com/office/officeart/2008/layout/VerticalCurvedList"/>
    <dgm:cxn modelId="{89727BD0-7E21-47CE-BB7D-ADA78EEB86D4}" type="presParOf" srcId="{E4B88542-64B7-4824-9801-7D32BFA5C3B5}" destId="{A1183EB3-37D1-4076-B52F-DD687533C760}" srcOrd="3" destOrd="0" presId="urn:microsoft.com/office/officeart/2008/layout/VerticalCurvedList"/>
    <dgm:cxn modelId="{4123B174-C654-4B95-AC2F-8DF387E36EA2}" type="presParOf" srcId="{E4B88542-64B7-4824-9801-7D32BFA5C3B5}" destId="{7F725238-5203-472D-B0AB-48384E7D6C2A}" srcOrd="4" destOrd="0" presId="urn:microsoft.com/office/officeart/2008/layout/VerticalCurvedList"/>
    <dgm:cxn modelId="{E46C93A3-3BBB-4838-9BA7-0AAB5AA54DD1}" type="presParOf" srcId="{7F725238-5203-472D-B0AB-48384E7D6C2A}" destId="{495FFC6C-087F-4857-900B-8E383482DC0B}" srcOrd="0" destOrd="0" presId="urn:microsoft.com/office/officeart/2008/layout/VerticalCurvedList"/>
    <dgm:cxn modelId="{494DF86A-0BE2-46AD-8682-62710439E19D}" type="presParOf" srcId="{E4B88542-64B7-4824-9801-7D32BFA5C3B5}" destId="{738C1AB7-4D0B-4547-9833-3577AF32E359}" srcOrd="5" destOrd="0" presId="urn:microsoft.com/office/officeart/2008/layout/VerticalCurvedList"/>
    <dgm:cxn modelId="{ABE9D56F-4C30-4EA1-AFB8-AC66D8953B1E}" type="presParOf" srcId="{E4B88542-64B7-4824-9801-7D32BFA5C3B5}" destId="{AE2F8B67-999D-4DAB-B29E-5EC1B9F7BF59}" srcOrd="6" destOrd="0" presId="urn:microsoft.com/office/officeart/2008/layout/VerticalCurvedList"/>
    <dgm:cxn modelId="{963C9C96-E17E-4C42-A61C-9EF4B8436225}" type="presParOf" srcId="{AE2F8B67-999D-4DAB-B29E-5EC1B9F7BF59}" destId="{3D3BD417-F9A8-4568-B9C2-725E21FA0DB7}" srcOrd="0" destOrd="0" presId="urn:microsoft.com/office/officeart/2008/layout/VerticalCurvedList"/>
    <dgm:cxn modelId="{26394ADC-CB66-457A-8812-EECDE744897A}" type="presParOf" srcId="{E4B88542-64B7-4824-9801-7D32BFA5C3B5}" destId="{4B0968A0-1394-4C35-90E9-CE955E2F374B}" srcOrd="7" destOrd="0" presId="urn:microsoft.com/office/officeart/2008/layout/VerticalCurvedList"/>
    <dgm:cxn modelId="{396C1083-5FFD-40D1-8EB2-88DBFBD637D2}" type="presParOf" srcId="{E4B88542-64B7-4824-9801-7D32BFA5C3B5}" destId="{E93D1C5B-BD8E-453C-993E-EF9E71BF0D4E}" srcOrd="8" destOrd="0" presId="urn:microsoft.com/office/officeart/2008/layout/VerticalCurvedList"/>
    <dgm:cxn modelId="{A29B8FE1-FCC6-438B-8CAE-09B1A578799E}" type="presParOf" srcId="{E93D1C5B-BD8E-453C-993E-EF9E71BF0D4E}" destId="{A1974C71-7513-4DFD-B27C-0FD2FED2873A}" srcOrd="0" destOrd="0" presId="urn:microsoft.com/office/officeart/2008/layout/VerticalCurvedList"/>
    <dgm:cxn modelId="{AC1D9AE4-A2F5-4062-B0A9-927E4A069D68}" type="presParOf" srcId="{E4B88542-64B7-4824-9801-7D32BFA5C3B5}" destId="{F8390133-CADB-46ED-9D80-B3DBA14A0FF0}" srcOrd="9" destOrd="0" presId="urn:microsoft.com/office/officeart/2008/layout/VerticalCurvedList"/>
    <dgm:cxn modelId="{A9966496-C6DF-4B17-B4CA-A9DEE936BBFF}" type="presParOf" srcId="{E4B88542-64B7-4824-9801-7D32BFA5C3B5}" destId="{0AA88CF2-0093-4781-8318-CCB8FFDACD9D}" srcOrd="10" destOrd="0" presId="urn:microsoft.com/office/officeart/2008/layout/VerticalCurvedList"/>
    <dgm:cxn modelId="{FD7375FD-BA8E-4B57-A512-97FA803F8ED0}" type="presParOf" srcId="{0AA88CF2-0093-4781-8318-CCB8FFDACD9D}" destId="{351E81A8-C0EE-434E-8F8F-A2363F7AF9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F6623-C1BA-4835-8BAF-B1C6CCA131E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3148FB26-921B-4A0D-9595-B0B769925197}">
      <dgm:prSet phldrT="[Text]"/>
      <dgm:spPr/>
      <dgm:t>
        <a:bodyPr/>
        <a:lstStyle/>
        <a:p>
          <a:r>
            <a:rPr lang="sv-SE" dirty="0"/>
            <a:t>Fas 1 – Tillhörighet och trygghet</a:t>
          </a:r>
        </a:p>
      </dgm:t>
    </dgm:pt>
    <dgm:pt modelId="{51F545C0-BF7A-4226-A344-41F7F25EEA15}" type="parTrans" cxnId="{DD82FF1E-3314-4D1C-8425-18355EA3F2FC}">
      <dgm:prSet/>
      <dgm:spPr/>
      <dgm:t>
        <a:bodyPr/>
        <a:lstStyle/>
        <a:p>
          <a:endParaRPr lang="sv-SE"/>
        </a:p>
      </dgm:t>
    </dgm:pt>
    <dgm:pt modelId="{45DE2701-318D-4AC3-8572-87E08D4C9E9F}" type="sibTrans" cxnId="{DD82FF1E-3314-4D1C-8425-18355EA3F2FC}">
      <dgm:prSet/>
      <dgm:spPr/>
      <dgm:t>
        <a:bodyPr/>
        <a:lstStyle/>
        <a:p>
          <a:endParaRPr lang="sv-SE"/>
        </a:p>
      </dgm:t>
    </dgm:pt>
    <dgm:pt modelId="{B9DE78FE-D21F-4EDF-94B0-AEC493B7FA04}">
      <dgm:prSet phldrT="[Text]"/>
      <dgm:spPr/>
      <dgm:t>
        <a:bodyPr/>
        <a:lstStyle/>
        <a:p>
          <a:r>
            <a:rPr lang="sv-SE" dirty="0"/>
            <a:t>Ojämn talartid</a:t>
          </a:r>
        </a:p>
      </dgm:t>
    </dgm:pt>
    <dgm:pt modelId="{C4A7538D-4250-49EA-8164-197A4F50A167}" type="parTrans" cxnId="{C31CA77E-C38D-4E73-9E87-4A7643233A37}">
      <dgm:prSet/>
      <dgm:spPr/>
      <dgm:t>
        <a:bodyPr/>
        <a:lstStyle/>
        <a:p>
          <a:endParaRPr lang="sv-SE"/>
        </a:p>
      </dgm:t>
    </dgm:pt>
    <dgm:pt modelId="{150C184F-0D1F-4B43-8B30-3E213480775C}" type="sibTrans" cxnId="{C31CA77E-C38D-4E73-9E87-4A7643233A37}">
      <dgm:prSet/>
      <dgm:spPr/>
      <dgm:t>
        <a:bodyPr/>
        <a:lstStyle/>
        <a:p>
          <a:endParaRPr lang="sv-SE"/>
        </a:p>
      </dgm:t>
    </dgm:pt>
    <dgm:pt modelId="{535A732B-4CDD-45BE-B074-E203D8FE93AC}">
      <dgm:prSet phldrT="[Text]"/>
      <dgm:spPr/>
      <dgm:t>
        <a:bodyPr/>
        <a:lstStyle/>
        <a:p>
          <a:r>
            <a:rPr lang="sv-SE" dirty="0"/>
            <a:t>Fas 2 – Opposition och konflikt</a:t>
          </a:r>
        </a:p>
      </dgm:t>
    </dgm:pt>
    <dgm:pt modelId="{5A37980E-082F-4C82-9D0C-78C8D6793243}" type="parTrans" cxnId="{4D79D7A3-5376-49A1-B218-15455AD1AF4A}">
      <dgm:prSet/>
      <dgm:spPr/>
      <dgm:t>
        <a:bodyPr/>
        <a:lstStyle/>
        <a:p>
          <a:endParaRPr lang="sv-SE"/>
        </a:p>
      </dgm:t>
    </dgm:pt>
    <dgm:pt modelId="{5C9B64F3-0D02-4A6F-AE29-02A908A37A27}" type="sibTrans" cxnId="{4D79D7A3-5376-49A1-B218-15455AD1AF4A}">
      <dgm:prSet/>
      <dgm:spPr/>
      <dgm:t>
        <a:bodyPr/>
        <a:lstStyle/>
        <a:p>
          <a:endParaRPr lang="sv-SE"/>
        </a:p>
      </dgm:t>
    </dgm:pt>
    <dgm:pt modelId="{270DFCA2-CC26-4848-813A-FD09212A2989}">
      <dgm:prSet phldrT="[Text]"/>
      <dgm:spPr/>
      <dgm:t>
        <a:bodyPr/>
        <a:lstStyle/>
        <a:p>
          <a:r>
            <a:rPr lang="sv-SE" dirty="0"/>
            <a:t>Längre inlägg av få</a:t>
          </a:r>
        </a:p>
      </dgm:t>
    </dgm:pt>
    <dgm:pt modelId="{B0B8A5EC-B9F8-4B4E-B9AD-9227666EF0A5}" type="parTrans" cxnId="{94CEDD79-361F-49CE-AF8D-21A1B8440DA1}">
      <dgm:prSet/>
      <dgm:spPr/>
      <dgm:t>
        <a:bodyPr/>
        <a:lstStyle/>
        <a:p>
          <a:endParaRPr lang="sv-SE"/>
        </a:p>
      </dgm:t>
    </dgm:pt>
    <dgm:pt modelId="{ADC9D225-0687-449E-9C2D-FAD47FE272D6}" type="sibTrans" cxnId="{94CEDD79-361F-49CE-AF8D-21A1B8440DA1}">
      <dgm:prSet/>
      <dgm:spPr/>
      <dgm:t>
        <a:bodyPr/>
        <a:lstStyle/>
        <a:p>
          <a:endParaRPr lang="sv-SE"/>
        </a:p>
      </dgm:t>
    </dgm:pt>
    <dgm:pt modelId="{0002D73D-2257-4ACB-9D9D-C9399A3D2D2F}">
      <dgm:prSet phldrT="[Text]"/>
      <dgm:spPr/>
      <dgm:t>
        <a:bodyPr/>
        <a:lstStyle/>
        <a:p>
          <a:r>
            <a:rPr lang="sv-SE" dirty="0"/>
            <a:t>Fas 3 – Tillit och struktur</a:t>
          </a:r>
        </a:p>
      </dgm:t>
    </dgm:pt>
    <dgm:pt modelId="{D03C0573-63EA-4D5E-9605-2F6120AA5E70}" type="parTrans" cxnId="{DD3BC819-6A48-4933-8970-0B0E0DF4FFF2}">
      <dgm:prSet/>
      <dgm:spPr/>
      <dgm:t>
        <a:bodyPr/>
        <a:lstStyle/>
        <a:p>
          <a:endParaRPr lang="sv-SE"/>
        </a:p>
      </dgm:t>
    </dgm:pt>
    <dgm:pt modelId="{42604820-1DBD-48E9-9039-31681014FFC3}" type="sibTrans" cxnId="{DD3BC819-6A48-4933-8970-0B0E0DF4FFF2}">
      <dgm:prSet/>
      <dgm:spPr/>
      <dgm:t>
        <a:bodyPr/>
        <a:lstStyle/>
        <a:p>
          <a:endParaRPr lang="sv-SE"/>
        </a:p>
      </dgm:t>
    </dgm:pt>
    <dgm:pt modelId="{A47017CA-3BE1-4A84-AEAA-1D8738DE193C}">
      <dgm:prSet phldrT="[Text]"/>
      <dgm:spPr/>
      <dgm:t>
        <a:bodyPr/>
        <a:lstStyle/>
        <a:p>
          <a:r>
            <a:rPr lang="sv-SE" dirty="0"/>
            <a:t>Kan tycka olika</a:t>
          </a:r>
        </a:p>
      </dgm:t>
    </dgm:pt>
    <dgm:pt modelId="{99B90A46-F84A-4757-A808-E50502977481}" type="parTrans" cxnId="{8A0AF993-2AD2-4242-854D-0D3E80FDEE46}">
      <dgm:prSet/>
      <dgm:spPr/>
      <dgm:t>
        <a:bodyPr/>
        <a:lstStyle/>
        <a:p>
          <a:endParaRPr lang="sv-SE"/>
        </a:p>
      </dgm:t>
    </dgm:pt>
    <dgm:pt modelId="{9CB27863-0D40-4ED0-ACDD-2791E01F2869}" type="sibTrans" cxnId="{8A0AF993-2AD2-4242-854D-0D3E80FDEE46}">
      <dgm:prSet/>
      <dgm:spPr/>
      <dgm:t>
        <a:bodyPr/>
        <a:lstStyle/>
        <a:p>
          <a:endParaRPr lang="sv-SE"/>
        </a:p>
      </dgm:t>
    </dgm:pt>
    <dgm:pt modelId="{66E88E62-B1FB-4E99-B667-6E7560C7F769}">
      <dgm:prSet phldrT="[Text]"/>
      <dgm:spPr/>
      <dgm:t>
        <a:bodyPr/>
        <a:lstStyle/>
        <a:p>
          <a:r>
            <a:rPr lang="sv-SE" dirty="0"/>
            <a:t>Fas 4 – Arbete och produktivitet</a:t>
          </a:r>
        </a:p>
      </dgm:t>
    </dgm:pt>
    <dgm:pt modelId="{91B8444D-C976-4EDE-B000-85D9D59CE99C}" type="parTrans" cxnId="{36BF7316-F2DC-424E-BE20-66C663025359}">
      <dgm:prSet/>
      <dgm:spPr/>
      <dgm:t>
        <a:bodyPr/>
        <a:lstStyle/>
        <a:p>
          <a:endParaRPr lang="sv-SE"/>
        </a:p>
      </dgm:t>
    </dgm:pt>
    <dgm:pt modelId="{B482175B-3CB9-4B56-ABCB-020141C6B56C}" type="sibTrans" cxnId="{36BF7316-F2DC-424E-BE20-66C663025359}">
      <dgm:prSet/>
      <dgm:spPr/>
      <dgm:t>
        <a:bodyPr/>
        <a:lstStyle/>
        <a:p>
          <a:endParaRPr lang="sv-SE"/>
        </a:p>
      </dgm:t>
    </dgm:pt>
    <dgm:pt modelId="{EF551201-D683-4A9F-BC53-1A58DBAE7733}">
      <dgm:prSet phldrT="[Text]"/>
      <dgm:spPr/>
      <dgm:t>
        <a:bodyPr/>
        <a:lstStyle/>
        <a:p>
          <a:r>
            <a:rPr lang="sv-SE" dirty="0"/>
            <a:t>Ledarskapet delas på</a:t>
          </a:r>
        </a:p>
      </dgm:t>
    </dgm:pt>
    <dgm:pt modelId="{43E349E1-04F8-4BDF-84D7-D05D4DCB3559}" type="parTrans" cxnId="{37D7CC77-D0CA-45AA-AE93-8CD9B90A6987}">
      <dgm:prSet/>
      <dgm:spPr/>
      <dgm:t>
        <a:bodyPr/>
        <a:lstStyle/>
        <a:p>
          <a:endParaRPr lang="sv-SE"/>
        </a:p>
      </dgm:t>
    </dgm:pt>
    <dgm:pt modelId="{4618AAE0-F63D-4AA7-9BB7-4AE4FC318F16}" type="sibTrans" cxnId="{37D7CC77-D0CA-45AA-AE93-8CD9B90A6987}">
      <dgm:prSet/>
      <dgm:spPr/>
      <dgm:t>
        <a:bodyPr/>
        <a:lstStyle/>
        <a:p>
          <a:endParaRPr lang="sv-SE"/>
        </a:p>
      </dgm:t>
    </dgm:pt>
    <dgm:pt modelId="{3F7C8BBE-3450-45F6-9FE8-32BB563C9939}">
      <dgm:prSet phldrT="[Text]"/>
      <dgm:spPr/>
      <dgm:t>
        <a:bodyPr/>
        <a:lstStyle/>
        <a:p>
          <a:r>
            <a:rPr lang="sv-SE" dirty="0"/>
            <a:t>Vänligt, försiktig</a:t>
          </a:r>
        </a:p>
      </dgm:t>
    </dgm:pt>
    <dgm:pt modelId="{7AF2D9A3-18E2-4C91-B770-5E7E051CDD5F}" type="parTrans" cxnId="{DF7EE64A-1732-4643-86B3-813FBA749C3C}">
      <dgm:prSet/>
      <dgm:spPr/>
      <dgm:t>
        <a:bodyPr/>
        <a:lstStyle/>
        <a:p>
          <a:endParaRPr lang="sv-SE"/>
        </a:p>
      </dgm:t>
    </dgm:pt>
    <dgm:pt modelId="{71EF3C0E-09CF-44FD-BB80-8AA360CC8401}" type="sibTrans" cxnId="{DF7EE64A-1732-4643-86B3-813FBA749C3C}">
      <dgm:prSet/>
      <dgm:spPr/>
      <dgm:t>
        <a:bodyPr/>
        <a:lstStyle/>
        <a:p>
          <a:endParaRPr lang="sv-SE"/>
        </a:p>
      </dgm:t>
    </dgm:pt>
    <dgm:pt modelId="{D2A0E6BF-5348-4AE0-BCE2-1AFCE03C3A2C}">
      <dgm:prSet phldrT="[Text]"/>
      <dgm:spPr/>
      <dgm:t>
        <a:bodyPr/>
        <a:lstStyle/>
        <a:p>
          <a:r>
            <a:rPr lang="sv-SE" dirty="0"/>
            <a:t>Ledaren förväntas styra</a:t>
          </a:r>
        </a:p>
      </dgm:t>
    </dgm:pt>
    <dgm:pt modelId="{6695EAE4-0651-4B6A-B327-B517D13B4E58}" type="parTrans" cxnId="{01492229-D00B-44EA-9E7E-0CE5FAD0E6FF}">
      <dgm:prSet/>
      <dgm:spPr/>
      <dgm:t>
        <a:bodyPr/>
        <a:lstStyle/>
        <a:p>
          <a:endParaRPr lang="sv-SE"/>
        </a:p>
      </dgm:t>
    </dgm:pt>
    <dgm:pt modelId="{27FE6319-86E3-4863-B9BD-3F729260BD08}" type="sibTrans" cxnId="{01492229-D00B-44EA-9E7E-0CE5FAD0E6FF}">
      <dgm:prSet/>
      <dgm:spPr/>
      <dgm:t>
        <a:bodyPr/>
        <a:lstStyle/>
        <a:p>
          <a:endParaRPr lang="sv-SE"/>
        </a:p>
      </dgm:t>
    </dgm:pt>
    <dgm:pt modelId="{E8E69A02-E598-4DE6-8248-E9DEB096AF48}">
      <dgm:prSet phldrT="[Text]"/>
      <dgm:spPr/>
      <dgm:t>
        <a:bodyPr/>
        <a:lstStyle/>
        <a:p>
          <a:r>
            <a:rPr lang="sv-SE" dirty="0"/>
            <a:t>Mer ifrågasättande</a:t>
          </a:r>
        </a:p>
      </dgm:t>
    </dgm:pt>
    <dgm:pt modelId="{F68FFA9A-9BCD-4767-B9CE-5EECFF3D2FD4}" type="parTrans" cxnId="{CF770138-4FDB-4819-8C0F-FC05111516D9}">
      <dgm:prSet/>
      <dgm:spPr/>
      <dgm:t>
        <a:bodyPr/>
        <a:lstStyle/>
        <a:p>
          <a:endParaRPr lang="sv-SE"/>
        </a:p>
      </dgm:t>
    </dgm:pt>
    <dgm:pt modelId="{898C3DF7-BA94-405A-9F22-3ECDFD78EE50}" type="sibTrans" cxnId="{CF770138-4FDB-4819-8C0F-FC05111516D9}">
      <dgm:prSet/>
      <dgm:spPr/>
      <dgm:t>
        <a:bodyPr/>
        <a:lstStyle/>
        <a:p>
          <a:endParaRPr lang="sv-SE"/>
        </a:p>
      </dgm:t>
    </dgm:pt>
    <dgm:pt modelId="{9E09C9B8-9FFC-46BD-877E-7275EC358311}">
      <dgm:prSet phldrT="[Text]"/>
      <dgm:spPr/>
      <dgm:t>
        <a:bodyPr/>
        <a:lstStyle/>
        <a:p>
          <a:r>
            <a:rPr lang="sv-SE" dirty="0"/>
            <a:t>Mer irritation</a:t>
          </a:r>
        </a:p>
      </dgm:t>
    </dgm:pt>
    <dgm:pt modelId="{F22459CB-C20D-46E8-AFF6-1C3A4E747188}" type="parTrans" cxnId="{9D0DEA60-25D1-4768-BA03-3DD4BCFA8AFD}">
      <dgm:prSet/>
      <dgm:spPr/>
      <dgm:t>
        <a:bodyPr/>
        <a:lstStyle/>
        <a:p>
          <a:endParaRPr lang="sv-SE"/>
        </a:p>
      </dgm:t>
    </dgm:pt>
    <dgm:pt modelId="{97F6AF13-D933-418F-B6DB-3EBD25106CB6}" type="sibTrans" cxnId="{9D0DEA60-25D1-4768-BA03-3DD4BCFA8AFD}">
      <dgm:prSet/>
      <dgm:spPr/>
      <dgm:t>
        <a:bodyPr/>
        <a:lstStyle/>
        <a:p>
          <a:endParaRPr lang="sv-SE"/>
        </a:p>
      </dgm:t>
    </dgm:pt>
    <dgm:pt modelId="{5F8115DB-C82F-4BA5-A24E-D6F3A7261795}">
      <dgm:prSet phldrT="[Text]"/>
      <dgm:spPr/>
      <dgm:t>
        <a:bodyPr/>
        <a:lstStyle/>
        <a:p>
          <a:r>
            <a:rPr lang="sv-SE" dirty="0"/>
            <a:t>Personfälla	</a:t>
          </a:r>
        </a:p>
      </dgm:t>
    </dgm:pt>
    <dgm:pt modelId="{2E6A91E3-B54C-453F-A5FA-E09649CC969D}" type="parTrans" cxnId="{9C36E8B0-57F5-4BE0-9974-7B6A19884CEA}">
      <dgm:prSet/>
      <dgm:spPr/>
      <dgm:t>
        <a:bodyPr/>
        <a:lstStyle/>
        <a:p>
          <a:endParaRPr lang="sv-SE"/>
        </a:p>
      </dgm:t>
    </dgm:pt>
    <dgm:pt modelId="{E303FC0F-EA0C-42AC-9E74-28FFA87984AD}" type="sibTrans" cxnId="{9C36E8B0-57F5-4BE0-9974-7B6A19884CEA}">
      <dgm:prSet/>
      <dgm:spPr/>
      <dgm:t>
        <a:bodyPr/>
        <a:lstStyle/>
        <a:p>
          <a:endParaRPr lang="sv-SE"/>
        </a:p>
      </dgm:t>
    </dgm:pt>
    <dgm:pt modelId="{5C5662D0-4D6F-4412-BF8D-EC5BD864EA88}">
      <dgm:prSet phldrT="[Text]"/>
      <dgm:spPr/>
      <dgm:t>
        <a:bodyPr/>
        <a:lstStyle/>
        <a:p>
          <a:r>
            <a:rPr lang="sv-SE" dirty="0"/>
            <a:t>Talar om mål</a:t>
          </a:r>
        </a:p>
      </dgm:t>
    </dgm:pt>
    <dgm:pt modelId="{261C38A8-54CA-4A01-9637-65703CA86DAF}" type="parTrans" cxnId="{70E9696C-0CCF-4192-B05F-1C2CEA16A401}">
      <dgm:prSet/>
      <dgm:spPr/>
      <dgm:t>
        <a:bodyPr/>
        <a:lstStyle/>
        <a:p>
          <a:endParaRPr lang="sv-SE"/>
        </a:p>
      </dgm:t>
    </dgm:pt>
    <dgm:pt modelId="{68F55298-0698-459E-AFC9-64237369D6D5}" type="sibTrans" cxnId="{70E9696C-0CCF-4192-B05F-1C2CEA16A401}">
      <dgm:prSet/>
      <dgm:spPr/>
      <dgm:t>
        <a:bodyPr/>
        <a:lstStyle/>
        <a:p>
          <a:endParaRPr lang="sv-SE"/>
        </a:p>
      </dgm:t>
    </dgm:pt>
    <dgm:pt modelId="{902F36D6-FA2E-409C-B90D-815406F532C7}">
      <dgm:prSet phldrT="[Text]"/>
      <dgm:spPr/>
      <dgm:t>
        <a:bodyPr/>
        <a:lstStyle/>
        <a:p>
          <a:r>
            <a:rPr lang="sv-SE" dirty="0"/>
            <a:t>Struktur, utvärdering</a:t>
          </a:r>
        </a:p>
      </dgm:t>
    </dgm:pt>
    <dgm:pt modelId="{4114CB6A-571E-4339-AE41-009F8E144FE5}" type="parTrans" cxnId="{9D27A0DE-F640-4A53-82B4-D129416B5B57}">
      <dgm:prSet/>
      <dgm:spPr/>
      <dgm:t>
        <a:bodyPr/>
        <a:lstStyle/>
        <a:p>
          <a:endParaRPr lang="sv-SE"/>
        </a:p>
      </dgm:t>
    </dgm:pt>
    <dgm:pt modelId="{55A8F12B-7D9A-42E3-967A-CE47A51A4C4F}" type="sibTrans" cxnId="{9D27A0DE-F640-4A53-82B4-D129416B5B57}">
      <dgm:prSet/>
      <dgm:spPr/>
      <dgm:t>
        <a:bodyPr/>
        <a:lstStyle/>
        <a:p>
          <a:endParaRPr lang="sv-SE"/>
        </a:p>
      </dgm:t>
    </dgm:pt>
    <dgm:pt modelId="{EB268659-E7FE-4175-84F8-69780AFEC9B4}">
      <dgm:prSet phldrT="[Text]"/>
      <dgm:spPr/>
      <dgm:t>
        <a:bodyPr/>
        <a:lstStyle/>
        <a:p>
          <a:r>
            <a:rPr lang="sv-SE" dirty="0"/>
            <a:t>Jämnare talartid</a:t>
          </a:r>
        </a:p>
      </dgm:t>
    </dgm:pt>
    <dgm:pt modelId="{26224BC9-18D2-4C49-AE4E-42AF40CCB3DF}" type="parTrans" cxnId="{57CD314A-8DF9-443B-90B6-966991E718AE}">
      <dgm:prSet/>
      <dgm:spPr/>
      <dgm:t>
        <a:bodyPr/>
        <a:lstStyle/>
        <a:p>
          <a:endParaRPr lang="sv-SE"/>
        </a:p>
      </dgm:t>
    </dgm:pt>
    <dgm:pt modelId="{6AF32D34-90D7-47CF-A28A-979C1BBC83B3}" type="sibTrans" cxnId="{57CD314A-8DF9-443B-90B6-966991E718AE}">
      <dgm:prSet/>
      <dgm:spPr/>
      <dgm:t>
        <a:bodyPr/>
        <a:lstStyle/>
        <a:p>
          <a:endParaRPr lang="sv-SE"/>
        </a:p>
      </dgm:t>
    </dgm:pt>
    <dgm:pt modelId="{0AE417C8-A630-4075-B94C-64FD46A5F1EA}">
      <dgm:prSet phldrT="[Text]"/>
      <dgm:spPr/>
      <dgm:t>
        <a:bodyPr/>
        <a:lstStyle/>
        <a:p>
          <a:r>
            <a:rPr lang="sv-SE" dirty="0"/>
            <a:t>Beslut blir till handling</a:t>
          </a:r>
        </a:p>
      </dgm:t>
    </dgm:pt>
    <dgm:pt modelId="{9B828766-F81B-40B2-9E79-9DE5F4B3EBE3}" type="parTrans" cxnId="{E3D985F3-AECE-4AA2-ABB8-DB73E7BA4634}">
      <dgm:prSet/>
      <dgm:spPr/>
      <dgm:t>
        <a:bodyPr/>
        <a:lstStyle/>
        <a:p>
          <a:endParaRPr lang="sv-SE"/>
        </a:p>
      </dgm:t>
    </dgm:pt>
    <dgm:pt modelId="{F118DDC8-3180-4B72-ACE6-577EA12B5165}" type="sibTrans" cxnId="{E3D985F3-AECE-4AA2-ABB8-DB73E7BA4634}">
      <dgm:prSet/>
      <dgm:spPr/>
      <dgm:t>
        <a:bodyPr/>
        <a:lstStyle/>
        <a:p>
          <a:endParaRPr lang="sv-SE"/>
        </a:p>
      </dgm:t>
    </dgm:pt>
    <dgm:pt modelId="{A65B98F8-6609-43FD-BC7E-0A7112EA0A19}" type="pres">
      <dgm:prSet presAssocID="{E19F6623-C1BA-4835-8BAF-B1C6CCA131EF}" presName="linearFlow" presStyleCnt="0">
        <dgm:presLayoutVars>
          <dgm:dir/>
          <dgm:animLvl val="lvl"/>
          <dgm:resizeHandles val="exact"/>
        </dgm:presLayoutVars>
      </dgm:prSet>
      <dgm:spPr/>
    </dgm:pt>
    <dgm:pt modelId="{24C27F9B-2387-4FDB-AF42-EB76541BD23A}" type="pres">
      <dgm:prSet presAssocID="{3148FB26-921B-4A0D-9595-B0B769925197}" presName="composite" presStyleCnt="0"/>
      <dgm:spPr/>
    </dgm:pt>
    <dgm:pt modelId="{819DA827-6B10-4C80-8482-33FEFCA72C00}" type="pres">
      <dgm:prSet presAssocID="{3148FB26-921B-4A0D-9595-B0B769925197}" presName="parTx" presStyleLbl="node1" presStyleIdx="0" presStyleCnt="4">
        <dgm:presLayoutVars>
          <dgm:chMax val="0"/>
          <dgm:chPref val="0"/>
          <dgm:bulletEnabled val="1"/>
        </dgm:presLayoutVars>
      </dgm:prSet>
      <dgm:spPr/>
    </dgm:pt>
    <dgm:pt modelId="{59CB5421-A59E-4743-AE48-34D4ABF4D3DA}" type="pres">
      <dgm:prSet presAssocID="{3148FB26-921B-4A0D-9595-B0B769925197}" presName="parSh" presStyleLbl="node1" presStyleIdx="0" presStyleCnt="4"/>
      <dgm:spPr/>
    </dgm:pt>
    <dgm:pt modelId="{481553BE-9B75-4A79-936F-C9075E22D9F5}" type="pres">
      <dgm:prSet presAssocID="{3148FB26-921B-4A0D-9595-B0B769925197}" presName="desTx" presStyleLbl="fgAcc1" presStyleIdx="0" presStyleCnt="4">
        <dgm:presLayoutVars>
          <dgm:bulletEnabled val="1"/>
        </dgm:presLayoutVars>
      </dgm:prSet>
      <dgm:spPr/>
    </dgm:pt>
    <dgm:pt modelId="{A5DFD0D5-E0BF-4504-BB45-62BD1A910CA3}" type="pres">
      <dgm:prSet presAssocID="{45DE2701-318D-4AC3-8572-87E08D4C9E9F}" presName="sibTrans" presStyleLbl="sibTrans2D1" presStyleIdx="0" presStyleCnt="3"/>
      <dgm:spPr/>
    </dgm:pt>
    <dgm:pt modelId="{D174F783-76B5-4199-B0A1-A240FECA812C}" type="pres">
      <dgm:prSet presAssocID="{45DE2701-318D-4AC3-8572-87E08D4C9E9F}" presName="connTx" presStyleLbl="sibTrans2D1" presStyleIdx="0" presStyleCnt="3"/>
      <dgm:spPr/>
    </dgm:pt>
    <dgm:pt modelId="{407F14F8-9245-417B-AD80-87461B999EFF}" type="pres">
      <dgm:prSet presAssocID="{535A732B-4CDD-45BE-B074-E203D8FE93AC}" presName="composite" presStyleCnt="0"/>
      <dgm:spPr/>
    </dgm:pt>
    <dgm:pt modelId="{CA827945-A857-48DF-A83E-15FAAEF35CD3}" type="pres">
      <dgm:prSet presAssocID="{535A732B-4CDD-45BE-B074-E203D8FE93AC}" presName="parTx" presStyleLbl="node1" presStyleIdx="0" presStyleCnt="4">
        <dgm:presLayoutVars>
          <dgm:chMax val="0"/>
          <dgm:chPref val="0"/>
          <dgm:bulletEnabled val="1"/>
        </dgm:presLayoutVars>
      </dgm:prSet>
      <dgm:spPr/>
    </dgm:pt>
    <dgm:pt modelId="{B440F591-6E54-45D6-B1E5-D3F25795108D}" type="pres">
      <dgm:prSet presAssocID="{535A732B-4CDD-45BE-B074-E203D8FE93AC}" presName="parSh" presStyleLbl="node1" presStyleIdx="1" presStyleCnt="4"/>
      <dgm:spPr/>
    </dgm:pt>
    <dgm:pt modelId="{E87DBF8F-5B70-4E98-910D-5C191DE0B77D}" type="pres">
      <dgm:prSet presAssocID="{535A732B-4CDD-45BE-B074-E203D8FE93AC}" presName="desTx" presStyleLbl="fgAcc1" presStyleIdx="1" presStyleCnt="4">
        <dgm:presLayoutVars>
          <dgm:bulletEnabled val="1"/>
        </dgm:presLayoutVars>
      </dgm:prSet>
      <dgm:spPr/>
    </dgm:pt>
    <dgm:pt modelId="{D32EDA1B-C31A-450E-A956-02E79CB16BB8}" type="pres">
      <dgm:prSet presAssocID="{5C9B64F3-0D02-4A6F-AE29-02A908A37A27}" presName="sibTrans" presStyleLbl="sibTrans2D1" presStyleIdx="1" presStyleCnt="3"/>
      <dgm:spPr/>
    </dgm:pt>
    <dgm:pt modelId="{18FEA77F-51E1-4C97-8C49-D6ADF6C2FA28}" type="pres">
      <dgm:prSet presAssocID="{5C9B64F3-0D02-4A6F-AE29-02A908A37A27}" presName="connTx" presStyleLbl="sibTrans2D1" presStyleIdx="1" presStyleCnt="3"/>
      <dgm:spPr/>
    </dgm:pt>
    <dgm:pt modelId="{C204B9B6-22BE-465C-A636-70211B1C7BBF}" type="pres">
      <dgm:prSet presAssocID="{0002D73D-2257-4ACB-9D9D-C9399A3D2D2F}" presName="composite" presStyleCnt="0"/>
      <dgm:spPr/>
    </dgm:pt>
    <dgm:pt modelId="{20768194-EF2A-4CE8-88FA-6332E2ED1D8F}" type="pres">
      <dgm:prSet presAssocID="{0002D73D-2257-4ACB-9D9D-C9399A3D2D2F}" presName="parTx" presStyleLbl="node1" presStyleIdx="1" presStyleCnt="4">
        <dgm:presLayoutVars>
          <dgm:chMax val="0"/>
          <dgm:chPref val="0"/>
          <dgm:bulletEnabled val="1"/>
        </dgm:presLayoutVars>
      </dgm:prSet>
      <dgm:spPr/>
    </dgm:pt>
    <dgm:pt modelId="{421D4612-9EBB-4059-90D9-ABBCB6DFF886}" type="pres">
      <dgm:prSet presAssocID="{0002D73D-2257-4ACB-9D9D-C9399A3D2D2F}" presName="parSh" presStyleLbl="node1" presStyleIdx="2" presStyleCnt="4"/>
      <dgm:spPr/>
    </dgm:pt>
    <dgm:pt modelId="{9CDE2C52-9E35-4609-B55A-737613657910}" type="pres">
      <dgm:prSet presAssocID="{0002D73D-2257-4ACB-9D9D-C9399A3D2D2F}" presName="desTx" presStyleLbl="fgAcc1" presStyleIdx="2" presStyleCnt="4">
        <dgm:presLayoutVars>
          <dgm:bulletEnabled val="1"/>
        </dgm:presLayoutVars>
      </dgm:prSet>
      <dgm:spPr/>
    </dgm:pt>
    <dgm:pt modelId="{2F314E39-232F-4D14-8EBF-58CDF8174758}" type="pres">
      <dgm:prSet presAssocID="{42604820-1DBD-48E9-9039-31681014FFC3}" presName="sibTrans" presStyleLbl="sibTrans2D1" presStyleIdx="2" presStyleCnt="3"/>
      <dgm:spPr/>
    </dgm:pt>
    <dgm:pt modelId="{33887DA3-4983-4CAD-82B9-070FB2C837F0}" type="pres">
      <dgm:prSet presAssocID="{42604820-1DBD-48E9-9039-31681014FFC3}" presName="connTx" presStyleLbl="sibTrans2D1" presStyleIdx="2" presStyleCnt="3"/>
      <dgm:spPr/>
    </dgm:pt>
    <dgm:pt modelId="{BFEA19C2-B594-4B93-91A9-3FAB1912BFE5}" type="pres">
      <dgm:prSet presAssocID="{66E88E62-B1FB-4E99-B667-6E7560C7F769}" presName="composite" presStyleCnt="0"/>
      <dgm:spPr/>
    </dgm:pt>
    <dgm:pt modelId="{762F07EB-26DA-4561-96EA-4C2F78AA5F22}" type="pres">
      <dgm:prSet presAssocID="{66E88E62-B1FB-4E99-B667-6E7560C7F769}" presName="parTx" presStyleLbl="node1" presStyleIdx="2" presStyleCnt="4">
        <dgm:presLayoutVars>
          <dgm:chMax val="0"/>
          <dgm:chPref val="0"/>
          <dgm:bulletEnabled val="1"/>
        </dgm:presLayoutVars>
      </dgm:prSet>
      <dgm:spPr/>
    </dgm:pt>
    <dgm:pt modelId="{969A6C42-0116-42EE-9711-F7455D0A44C0}" type="pres">
      <dgm:prSet presAssocID="{66E88E62-B1FB-4E99-B667-6E7560C7F769}" presName="parSh" presStyleLbl="node1" presStyleIdx="3" presStyleCnt="4"/>
      <dgm:spPr/>
    </dgm:pt>
    <dgm:pt modelId="{215B4067-A6F6-4601-A93D-C58F933AE73E}" type="pres">
      <dgm:prSet presAssocID="{66E88E62-B1FB-4E99-B667-6E7560C7F769}" presName="desTx" presStyleLbl="fgAcc1" presStyleIdx="3" presStyleCnt="4">
        <dgm:presLayoutVars>
          <dgm:bulletEnabled val="1"/>
        </dgm:presLayoutVars>
      </dgm:prSet>
      <dgm:spPr/>
    </dgm:pt>
  </dgm:ptLst>
  <dgm:cxnLst>
    <dgm:cxn modelId="{ABEE0D0C-9A95-44FE-9D5E-9CD1E6CD7FD6}" type="presOf" srcId="{3148FB26-921B-4A0D-9595-B0B769925197}" destId="{819DA827-6B10-4C80-8482-33FEFCA72C00}" srcOrd="0" destOrd="0" presId="urn:microsoft.com/office/officeart/2005/8/layout/process3"/>
    <dgm:cxn modelId="{36BF7316-F2DC-424E-BE20-66C663025359}" srcId="{E19F6623-C1BA-4835-8BAF-B1C6CCA131EF}" destId="{66E88E62-B1FB-4E99-B667-6E7560C7F769}" srcOrd="3" destOrd="0" parTransId="{91B8444D-C976-4EDE-B000-85D9D59CE99C}" sibTransId="{B482175B-3CB9-4B56-ABCB-020141C6B56C}"/>
    <dgm:cxn modelId="{9C4C1E18-97CF-423A-A163-3694F107AA11}" type="presOf" srcId="{3148FB26-921B-4A0D-9595-B0B769925197}" destId="{59CB5421-A59E-4743-AE48-34D4ABF4D3DA}" srcOrd="1" destOrd="0" presId="urn:microsoft.com/office/officeart/2005/8/layout/process3"/>
    <dgm:cxn modelId="{DD3BC819-6A48-4933-8970-0B0E0DF4FFF2}" srcId="{E19F6623-C1BA-4835-8BAF-B1C6CCA131EF}" destId="{0002D73D-2257-4ACB-9D9D-C9399A3D2D2F}" srcOrd="2" destOrd="0" parTransId="{D03C0573-63EA-4D5E-9605-2F6120AA5E70}" sibTransId="{42604820-1DBD-48E9-9039-31681014FFC3}"/>
    <dgm:cxn modelId="{DD82FF1E-3314-4D1C-8425-18355EA3F2FC}" srcId="{E19F6623-C1BA-4835-8BAF-B1C6CCA131EF}" destId="{3148FB26-921B-4A0D-9595-B0B769925197}" srcOrd="0" destOrd="0" parTransId="{51F545C0-BF7A-4226-A344-41F7F25EEA15}" sibTransId="{45DE2701-318D-4AC3-8572-87E08D4C9E9F}"/>
    <dgm:cxn modelId="{5BC21524-D015-4187-A636-22EF2339D208}" type="presOf" srcId="{0002D73D-2257-4ACB-9D9D-C9399A3D2D2F}" destId="{20768194-EF2A-4CE8-88FA-6332E2ED1D8F}" srcOrd="0" destOrd="0" presId="urn:microsoft.com/office/officeart/2005/8/layout/process3"/>
    <dgm:cxn modelId="{07F71C24-243D-495F-B4C0-76753203E4A8}" type="presOf" srcId="{535A732B-4CDD-45BE-B074-E203D8FE93AC}" destId="{B440F591-6E54-45D6-B1E5-D3F25795108D}" srcOrd="1" destOrd="0" presId="urn:microsoft.com/office/officeart/2005/8/layout/process3"/>
    <dgm:cxn modelId="{627EC324-3B5C-4981-82C4-FF358C79CB83}" type="presOf" srcId="{B9DE78FE-D21F-4EDF-94B0-AEC493B7FA04}" destId="{481553BE-9B75-4A79-936F-C9075E22D9F5}" srcOrd="0" destOrd="0" presId="urn:microsoft.com/office/officeart/2005/8/layout/process3"/>
    <dgm:cxn modelId="{01492229-D00B-44EA-9E7E-0CE5FAD0E6FF}" srcId="{3148FB26-921B-4A0D-9595-B0B769925197}" destId="{D2A0E6BF-5348-4AE0-BCE2-1AFCE03C3A2C}" srcOrd="2" destOrd="0" parTransId="{6695EAE4-0651-4B6A-B327-B517D13B4E58}" sibTransId="{27FE6319-86E3-4863-B9BD-3F729260BD08}"/>
    <dgm:cxn modelId="{CF770138-4FDB-4819-8C0F-FC05111516D9}" srcId="{535A732B-4CDD-45BE-B074-E203D8FE93AC}" destId="{E8E69A02-E598-4DE6-8248-E9DEB096AF48}" srcOrd="1" destOrd="0" parTransId="{F68FFA9A-9BCD-4767-B9CE-5EECFF3D2FD4}" sibTransId="{898C3DF7-BA94-405A-9F22-3ECDFD78EE50}"/>
    <dgm:cxn modelId="{23ADC638-BE54-4AF1-B6D2-B0C057FB660D}" type="presOf" srcId="{0AE417C8-A630-4075-B94C-64FD46A5F1EA}" destId="{215B4067-A6F6-4601-A93D-C58F933AE73E}" srcOrd="0" destOrd="1" presId="urn:microsoft.com/office/officeart/2005/8/layout/process3"/>
    <dgm:cxn modelId="{8659353B-D57F-4484-855A-A2C060700B44}" type="presOf" srcId="{9E09C9B8-9FFC-46BD-877E-7275EC358311}" destId="{E87DBF8F-5B70-4E98-910D-5C191DE0B77D}" srcOrd="0" destOrd="2" presId="urn:microsoft.com/office/officeart/2005/8/layout/process3"/>
    <dgm:cxn modelId="{4DEFDA40-F532-4B27-8BCD-D2C2F15D702E}" type="presOf" srcId="{EF551201-D683-4A9F-BC53-1A58DBAE7733}" destId="{215B4067-A6F6-4601-A93D-C58F933AE73E}" srcOrd="0" destOrd="0" presId="urn:microsoft.com/office/officeart/2005/8/layout/process3"/>
    <dgm:cxn modelId="{BC8A835F-3B47-419F-91AA-ED1768B1F5CF}" type="presOf" srcId="{0002D73D-2257-4ACB-9D9D-C9399A3D2D2F}" destId="{421D4612-9EBB-4059-90D9-ABBCB6DFF886}" srcOrd="1" destOrd="0" presId="urn:microsoft.com/office/officeart/2005/8/layout/process3"/>
    <dgm:cxn modelId="{9D0DEA60-25D1-4768-BA03-3DD4BCFA8AFD}" srcId="{535A732B-4CDD-45BE-B074-E203D8FE93AC}" destId="{9E09C9B8-9FFC-46BD-877E-7275EC358311}" srcOrd="2" destOrd="0" parTransId="{F22459CB-C20D-46E8-AFF6-1C3A4E747188}" sibTransId="{97F6AF13-D933-418F-B6DB-3EBD25106CB6}"/>
    <dgm:cxn modelId="{97FE0667-ABC3-416B-BE6E-61DA2805D44F}" type="presOf" srcId="{D2A0E6BF-5348-4AE0-BCE2-1AFCE03C3A2C}" destId="{481553BE-9B75-4A79-936F-C9075E22D9F5}" srcOrd="0" destOrd="2" presId="urn:microsoft.com/office/officeart/2005/8/layout/process3"/>
    <dgm:cxn modelId="{57CD314A-8DF9-443B-90B6-966991E718AE}" srcId="{0002D73D-2257-4ACB-9D9D-C9399A3D2D2F}" destId="{EB268659-E7FE-4175-84F8-69780AFEC9B4}" srcOrd="3" destOrd="0" parTransId="{26224BC9-18D2-4C49-AE4E-42AF40CCB3DF}" sibTransId="{6AF32D34-90D7-47CF-A28A-979C1BBC83B3}"/>
    <dgm:cxn modelId="{DF7EE64A-1732-4643-86B3-813FBA749C3C}" srcId="{3148FB26-921B-4A0D-9595-B0B769925197}" destId="{3F7C8BBE-3450-45F6-9FE8-32BB563C9939}" srcOrd="1" destOrd="0" parTransId="{7AF2D9A3-18E2-4C91-B770-5E7E051CDD5F}" sibTransId="{71EF3C0E-09CF-44FD-BB80-8AA360CC8401}"/>
    <dgm:cxn modelId="{70E9696C-0CCF-4192-B05F-1C2CEA16A401}" srcId="{0002D73D-2257-4ACB-9D9D-C9399A3D2D2F}" destId="{5C5662D0-4D6F-4412-BF8D-EC5BD864EA88}" srcOrd="1" destOrd="0" parTransId="{261C38A8-54CA-4A01-9637-65703CA86DAF}" sibTransId="{68F55298-0698-459E-AFC9-64237369D6D5}"/>
    <dgm:cxn modelId="{27E7DF51-5447-4EBA-8067-3B748225256D}" type="presOf" srcId="{EB268659-E7FE-4175-84F8-69780AFEC9B4}" destId="{9CDE2C52-9E35-4609-B55A-737613657910}" srcOrd="0" destOrd="3" presId="urn:microsoft.com/office/officeart/2005/8/layout/process3"/>
    <dgm:cxn modelId="{C20F6B56-761B-4A15-9D7A-B041B674F14E}" type="presOf" srcId="{45DE2701-318D-4AC3-8572-87E08D4C9E9F}" destId="{A5DFD0D5-E0BF-4504-BB45-62BD1A910CA3}" srcOrd="0" destOrd="0" presId="urn:microsoft.com/office/officeart/2005/8/layout/process3"/>
    <dgm:cxn modelId="{37D7CC77-D0CA-45AA-AE93-8CD9B90A6987}" srcId="{66E88E62-B1FB-4E99-B667-6E7560C7F769}" destId="{EF551201-D683-4A9F-BC53-1A58DBAE7733}" srcOrd="0" destOrd="0" parTransId="{43E349E1-04F8-4BDF-84D7-D05D4DCB3559}" sibTransId="{4618AAE0-F63D-4AA7-9BB7-4AE4FC318F16}"/>
    <dgm:cxn modelId="{94CEDD79-361F-49CE-AF8D-21A1B8440DA1}" srcId="{535A732B-4CDD-45BE-B074-E203D8FE93AC}" destId="{270DFCA2-CC26-4848-813A-FD09212A2989}" srcOrd="0" destOrd="0" parTransId="{B0B8A5EC-B9F8-4B4E-B9AD-9227666EF0A5}" sibTransId="{ADC9D225-0687-449E-9C2D-FAD47FE272D6}"/>
    <dgm:cxn modelId="{79489F7B-1C20-42C0-B1B1-EAE3C5B38D82}" type="presOf" srcId="{535A732B-4CDD-45BE-B074-E203D8FE93AC}" destId="{CA827945-A857-48DF-A83E-15FAAEF35CD3}" srcOrd="0" destOrd="0" presId="urn:microsoft.com/office/officeart/2005/8/layout/process3"/>
    <dgm:cxn modelId="{C31CA77E-C38D-4E73-9E87-4A7643233A37}" srcId="{3148FB26-921B-4A0D-9595-B0B769925197}" destId="{B9DE78FE-D21F-4EDF-94B0-AEC493B7FA04}" srcOrd="0" destOrd="0" parTransId="{C4A7538D-4250-49EA-8164-197A4F50A167}" sibTransId="{150C184F-0D1F-4B43-8B30-3E213480775C}"/>
    <dgm:cxn modelId="{4DADEC87-624E-4257-B10C-6450CFA8FF89}" type="presOf" srcId="{3F7C8BBE-3450-45F6-9FE8-32BB563C9939}" destId="{481553BE-9B75-4A79-936F-C9075E22D9F5}" srcOrd="0" destOrd="1" presId="urn:microsoft.com/office/officeart/2005/8/layout/process3"/>
    <dgm:cxn modelId="{8A0AF993-2AD2-4242-854D-0D3E80FDEE46}" srcId="{0002D73D-2257-4ACB-9D9D-C9399A3D2D2F}" destId="{A47017CA-3BE1-4A84-AEAA-1D8738DE193C}" srcOrd="0" destOrd="0" parTransId="{99B90A46-F84A-4757-A808-E50502977481}" sibTransId="{9CB27863-0D40-4ED0-ACDD-2791E01F2869}"/>
    <dgm:cxn modelId="{A5796E97-C698-4EAA-A5CD-240A78C4120F}" type="presOf" srcId="{66E88E62-B1FB-4E99-B667-6E7560C7F769}" destId="{762F07EB-26DA-4561-96EA-4C2F78AA5F22}" srcOrd="0" destOrd="0" presId="urn:microsoft.com/office/officeart/2005/8/layout/process3"/>
    <dgm:cxn modelId="{00ADCF9C-9A21-4FB2-A3B9-B528F1AE1195}" type="presOf" srcId="{A47017CA-3BE1-4A84-AEAA-1D8738DE193C}" destId="{9CDE2C52-9E35-4609-B55A-737613657910}" srcOrd="0" destOrd="0" presId="urn:microsoft.com/office/officeart/2005/8/layout/process3"/>
    <dgm:cxn modelId="{4D79D7A3-5376-49A1-B218-15455AD1AF4A}" srcId="{E19F6623-C1BA-4835-8BAF-B1C6CCA131EF}" destId="{535A732B-4CDD-45BE-B074-E203D8FE93AC}" srcOrd="1" destOrd="0" parTransId="{5A37980E-082F-4C82-9D0C-78C8D6793243}" sibTransId="{5C9B64F3-0D02-4A6F-AE29-02A908A37A27}"/>
    <dgm:cxn modelId="{FB6323A8-ACB0-45B7-8180-11DEB0786AD6}" type="presOf" srcId="{66E88E62-B1FB-4E99-B667-6E7560C7F769}" destId="{969A6C42-0116-42EE-9711-F7455D0A44C0}" srcOrd="1" destOrd="0" presId="urn:microsoft.com/office/officeart/2005/8/layout/process3"/>
    <dgm:cxn modelId="{AD9276AF-A614-4D3A-8DC7-71F1544215A5}" type="presOf" srcId="{5C9B64F3-0D02-4A6F-AE29-02A908A37A27}" destId="{D32EDA1B-C31A-450E-A956-02E79CB16BB8}" srcOrd="0" destOrd="0" presId="urn:microsoft.com/office/officeart/2005/8/layout/process3"/>
    <dgm:cxn modelId="{1F6908B0-95E0-44FC-A9C2-5B0A0C30A9D6}" type="presOf" srcId="{E19F6623-C1BA-4835-8BAF-B1C6CCA131EF}" destId="{A65B98F8-6609-43FD-BC7E-0A7112EA0A19}" srcOrd="0" destOrd="0" presId="urn:microsoft.com/office/officeart/2005/8/layout/process3"/>
    <dgm:cxn modelId="{9C36E8B0-57F5-4BE0-9974-7B6A19884CEA}" srcId="{535A732B-4CDD-45BE-B074-E203D8FE93AC}" destId="{5F8115DB-C82F-4BA5-A24E-D6F3A7261795}" srcOrd="3" destOrd="0" parTransId="{2E6A91E3-B54C-453F-A5FA-E09649CC969D}" sibTransId="{E303FC0F-EA0C-42AC-9E74-28FFA87984AD}"/>
    <dgm:cxn modelId="{3F7AF4B4-FFFA-42E8-9196-8FBD59D0B88A}" type="presOf" srcId="{902F36D6-FA2E-409C-B90D-815406F532C7}" destId="{9CDE2C52-9E35-4609-B55A-737613657910}" srcOrd="0" destOrd="2" presId="urn:microsoft.com/office/officeart/2005/8/layout/process3"/>
    <dgm:cxn modelId="{E4802BBE-ED83-4C2B-B4A8-AB4BDB58817D}" type="presOf" srcId="{5C5662D0-4D6F-4412-BF8D-EC5BD864EA88}" destId="{9CDE2C52-9E35-4609-B55A-737613657910}" srcOrd="0" destOrd="1" presId="urn:microsoft.com/office/officeart/2005/8/layout/process3"/>
    <dgm:cxn modelId="{FE52F5C9-4977-4456-80BE-6741341D3F1A}" type="presOf" srcId="{45DE2701-318D-4AC3-8572-87E08D4C9E9F}" destId="{D174F783-76B5-4199-B0A1-A240FECA812C}" srcOrd="1" destOrd="0" presId="urn:microsoft.com/office/officeart/2005/8/layout/process3"/>
    <dgm:cxn modelId="{EB67C9D7-17A3-4A88-9AD8-03F5F3C54250}" type="presOf" srcId="{E8E69A02-E598-4DE6-8248-E9DEB096AF48}" destId="{E87DBF8F-5B70-4E98-910D-5C191DE0B77D}" srcOrd="0" destOrd="1" presId="urn:microsoft.com/office/officeart/2005/8/layout/process3"/>
    <dgm:cxn modelId="{9D27A0DE-F640-4A53-82B4-D129416B5B57}" srcId="{0002D73D-2257-4ACB-9D9D-C9399A3D2D2F}" destId="{902F36D6-FA2E-409C-B90D-815406F532C7}" srcOrd="2" destOrd="0" parTransId="{4114CB6A-571E-4339-AE41-009F8E144FE5}" sibTransId="{55A8F12B-7D9A-42E3-967A-CE47A51A4C4F}"/>
    <dgm:cxn modelId="{840B9EE3-2036-4800-9BFD-D3B7EA6C6767}" type="presOf" srcId="{5C9B64F3-0D02-4A6F-AE29-02A908A37A27}" destId="{18FEA77F-51E1-4C97-8C49-D6ADF6C2FA28}" srcOrd="1" destOrd="0" presId="urn:microsoft.com/office/officeart/2005/8/layout/process3"/>
    <dgm:cxn modelId="{CFAD4FED-EA64-4C1F-823C-77CD90029657}" type="presOf" srcId="{42604820-1DBD-48E9-9039-31681014FFC3}" destId="{33887DA3-4983-4CAD-82B9-070FB2C837F0}" srcOrd="1" destOrd="0" presId="urn:microsoft.com/office/officeart/2005/8/layout/process3"/>
    <dgm:cxn modelId="{1EE027EE-508D-44E6-A394-5907894F4C5C}" type="presOf" srcId="{270DFCA2-CC26-4848-813A-FD09212A2989}" destId="{E87DBF8F-5B70-4E98-910D-5C191DE0B77D}" srcOrd="0" destOrd="0" presId="urn:microsoft.com/office/officeart/2005/8/layout/process3"/>
    <dgm:cxn modelId="{E3D985F3-AECE-4AA2-ABB8-DB73E7BA4634}" srcId="{66E88E62-B1FB-4E99-B667-6E7560C7F769}" destId="{0AE417C8-A630-4075-B94C-64FD46A5F1EA}" srcOrd="1" destOrd="0" parTransId="{9B828766-F81B-40B2-9E79-9DE5F4B3EBE3}" sibTransId="{F118DDC8-3180-4B72-ACE6-577EA12B5165}"/>
    <dgm:cxn modelId="{B4E905F6-BC00-4296-89C8-76D4F1365B1D}" type="presOf" srcId="{42604820-1DBD-48E9-9039-31681014FFC3}" destId="{2F314E39-232F-4D14-8EBF-58CDF8174758}" srcOrd="0" destOrd="0" presId="urn:microsoft.com/office/officeart/2005/8/layout/process3"/>
    <dgm:cxn modelId="{D3FEEFF7-58B8-4C19-87D9-C6F88B4130CF}" type="presOf" srcId="{5F8115DB-C82F-4BA5-A24E-D6F3A7261795}" destId="{E87DBF8F-5B70-4E98-910D-5C191DE0B77D}" srcOrd="0" destOrd="3" presId="urn:microsoft.com/office/officeart/2005/8/layout/process3"/>
    <dgm:cxn modelId="{F0DB3CA5-6535-445B-92F4-F12E6C34DC94}" type="presParOf" srcId="{A65B98F8-6609-43FD-BC7E-0A7112EA0A19}" destId="{24C27F9B-2387-4FDB-AF42-EB76541BD23A}" srcOrd="0" destOrd="0" presId="urn:microsoft.com/office/officeart/2005/8/layout/process3"/>
    <dgm:cxn modelId="{D70C6870-CC16-489B-A0DE-453D43F7064E}" type="presParOf" srcId="{24C27F9B-2387-4FDB-AF42-EB76541BD23A}" destId="{819DA827-6B10-4C80-8482-33FEFCA72C00}" srcOrd="0" destOrd="0" presId="urn:microsoft.com/office/officeart/2005/8/layout/process3"/>
    <dgm:cxn modelId="{90D8BCFC-7653-4BE0-90D7-A66D443537B2}" type="presParOf" srcId="{24C27F9B-2387-4FDB-AF42-EB76541BD23A}" destId="{59CB5421-A59E-4743-AE48-34D4ABF4D3DA}" srcOrd="1" destOrd="0" presId="urn:microsoft.com/office/officeart/2005/8/layout/process3"/>
    <dgm:cxn modelId="{E0848A03-007D-4323-91F4-6208082509DD}" type="presParOf" srcId="{24C27F9B-2387-4FDB-AF42-EB76541BD23A}" destId="{481553BE-9B75-4A79-936F-C9075E22D9F5}" srcOrd="2" destOrd="0" presId="urn:microsoft.com/office/officeart/2005/8/layout/process3"/>
    <dgm:cxn modelId="{86B0FDCA-0179-41F4-8151-17E2E1DE82C9}" type="presParOf" srcId="{A65B98F8-6609-43FD-BC7E-0A7112EA0A19}" destId="{A5DFD0D5-E0BF-4504-BB45-62BD1A910CA3}" srcOrd="1" destOrd="0" presId="urn:microsoft.com/office/officeart/2005/8/layout/process3"/>
    <dgm:cxn modelId="{ADDE4EF5-2902-4CE6-BF2A-BDEEA370AC2D}" type="presParOf" srcId="{A5DFD0D5-E0BF-4504-BB45-62BD1A910CA3}" destId="{D174F783-76B5-4199-B0A1-A240FECA812C}" srcOrd="0" destOrd="0" presId="urn:microsoft.com/office/officeart/2005/8/layout/process3"/>
    <dgm:cxn modelId="{10FE0105-BF46-48F2-A76C-EA2675146D52}" type="presParOf" srcId="{A65B98F8-6609-43FD-BC7E-0A7112EA0A19}" destId="{407F14F8-9245-417B-AD80-87461B999EFF}" srcOrd="2" destOrd="0" presId="urn:microsoft.com/office/officeart/2005/8/layout/process3"/>
    <dgm:cxn modelId="{35E1827C-3CC9-4F28-A0AA-A55C060490ED}" type="presParOf" srcId="{407F14F8-9245-417B-AD80-87461B999EFF}" destId="{CA827945-A857-48DF-A83E-15FAAEF35CD3}" srcOrd="0" destOrd="0" presId="urn:microsoft.com/office/officeart/2005/8/layout/process3"/>
    <dgm:cxn modelId="{91E20437-869A-4025-B77C-7AAEF1A63E6B}" type="presParOf" srcId="{407F14F8-9245-417B-AD80-87461B999EFF}" destId="{B440F591-6E54-45D6-B1E5-D3F25795108D}" srcOrd="1" destOrd="0" presId="urn:microsoft.com/office/officeart/2005/8/layout/process3"/>
    <dgm:cxn modelId="{6D8EA345-61AE-437D-8429-263DF4E2F8AE}" type="presParOf" srcId="{407F14F8-9245-417B-AD80-87461B999EFF}" destId="{E87DBF8F-5B70-4E98-910D-5C191DE0B77D}" srcOrd="2" destOrd="0" presId="urn:microsoft.com/office/officeart/2005/8/layout/process3"/>
    <dgm:cxn modelId="{A6711852-51F1-4826-AD75-98F07B10BB2D}" type="presParOf" srcId="{A65B98F8-6609-43FD-BC7E-0A7112EA0A19}" destId="{D32EDA1B-C31A-450E-A956-02E79CB16BB8}" srcOrd="3" destOrd="0" presId="urn:microsoft.com/office/officeart/2005/8/layout/process3"/>
    <dgm:cxn modelId="{B96E7AFC-7AC4-4EEF-A35D-266B1DBE7019}" type="presParOf" srcId="{D32EDA1B-C31A-450E-A956-02E79CB16BB8}" destId="{18FEA77F-51E1-4C97-8C49-D6ADF6C2FA28}" srcOrd="0" destOrd="0" presId="urn:microsoft.com/office/officeart/2005/8/layout/process3"/>
    <dgm:cxn modelId="{66014E2D-6DA1-493D-8143-400457A0E912}" type="presParOf" srcId="{A65B98F8-6609-43FD-BC7E-0A7112EA0A19}" destId="{C204B9B6-22BE-465C-A636-70211B1C7BBF}" srcOrd="4" destOrd="0" presId="urn:microsoft.com/office/officeart/2005/8/layout/process3"/>
    <dgm:cxn modelId="{8A2E2878-557A-4875-A5B4-B438836EA6B1}" type="presParOf" srcId="{C204B9B6-22BE-465C-A636-70211B1C7BBF}" destId="{20768194-EF2A-4CE8-88FA-6332E2ED1D8F}" srcOrd="0" destOrd="0" presId="urn:microsoft.com/office/officeart/2005/8/layout/process3"/>
    <dgm:cxn modelId="{D2AFFA31-308B-402E-9704-A76D519DF1DD}" type="presParOf" srcId="{C204B9B6-22BE-465C-A636-70211B1C7BBF}" destId="{421D4612-9EBB-4059-90D9-ABBCB6DFF886}" srcOrd="1" destOrd="0" presId="urn:microsoft.com/office/officeart/2005/8/layout/process3"/>
    <dgm:cxn modelId="{C2490550-5737-44E1-9538-72B58A51BB12}" type="presParOf" srcId="{C204B9B6-22BE-465C-A636-70211B1C7BBF}" destId="{9CDE2C52-9E35-4609-B55A-737613657910}" srcOrd="2" destOrd="0" presId="urn:microsoft.com/office/officeart/2005/8/layout/process3"/>
    <dgm:cxn modelId="{44722E3E-72C8-447D-A217-B8B5C5D32BDF}" type="presParOf" srcId="{A65B98F8-6609-43FD-BC7E-0A7112EA0A19}" destId="{2F314E39-232F-4D14-8EBF-58CDF8174758}" srcOrd="5" destOrd="0" presId="urn:microsoft.com/office/officeart/2005/8/layout/process3"/>
    <dgm:cxn modelId="{34E2DF78-251E-48CD-81AA-9710381CDA1D}" type="presParOf" srcId="{2F314E39-232F-4D14-8EBF-58CDF8174758}" destId="{33887DA3-4983-4CAD-82B9-070FB2C837F0}" srcOrd="0" destOrd="0" presId="urn:microsoft.com/office/officeart/2005/8/layout/process3"/>
    <dgm:cxn modelId="{80069DF2-0FA9-4969-8A11-67D459563F6B}" type="presParOf" srcId="{A65B98F8-6609-43FD-BC7E-0A7112EA0A19}" destId="{BFEA19C2-B594-4B93-91A9-3FAB1912BFE5}" srcOrd="6" destOrd="0" presId="urn:microsoft.com/office/officeart/2005/8/layout/process3"/>
    <dgm:cxn modelId="{8D43C67B-7DD7-4D0E-886D-E7C143A0CACA}" type="presParOf" srcId="{BFEA19C2-B594-4B93-91A9-3FAB1912BFE5}" destId="{762F07EB-26DA-4561-96EA-4C2F78AA5F22}" srcOrd="0" destOrd="0" presId="urn:microsoft.com/office/officeart/2005/8/layout/process3"/>
    <dgm:cxn modelId="{80A883E8-9BA1-42E0-8F85-94AA24DEED81}" type="presParOf" srcId="{BFEA19C2-B594-4B93-91A9-3FAB1912BFE5}" destId="{969A6C42-0116-42EE-9711-F7455D0A44C0}" srcOrd="1" destOrd="0" presId="urn:microsoft.com/office/officeart/2005/8/layout/process3"/>
    <dgm:cxn modelId="{CA5EEEC8-E62D-4D61-A037-700BB05092E4}" type="presParOf" srcId="{BFEA19C2-B594-4B93-91A9-3FAB1912BFE5}" destId="{215B4067-A6F6-4601-A93D-C58F933AE7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A853-FDB2-419F-BA74-D598E1D28828}">
      <dsp:nvSpPr>
        <dsp:cNvPr id="0" name=""/>
        <dsp:cNvSpPr/>
      </dsp:nvSpPr>
      <dsp:spPr>
        <a:xfrm>
          <a:off x="-4368122" y="-670017"/>
          <a:ext cx="5204091" cy="5204091"/>
        </a:xfrm>
        <a:prstGeom prst="blockArc">
          <a:avLst>
            <a:gd name="adj1" fmla="val 18900000"/>
            <a:gd name="adj2" fmla="val 2700000"/>
            <a:gd name="adj3" fmla="val 41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D0DC8-2303-42B6-840F-825775E56F83}">
      <dsp:nvSpPr>
        <dsp:cNvPr id="0" name=""/>
        <dsp:cNvSpPr/>
      </dsp:nvSpPr>
      <dsp:spPr>
        <a:xfrm>
          <a:off x="366062" y="241426"/>
          <a:ext cx="770990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Om medarbetarskapet på Svenska Röda Korset</a:t>
          </a:r>
        </a:p>
      </dsp:txBody>
      <dsp:txXfrm>
        <a:off x="366062" y="241426"/>
        <a:ext cx="7709909" cy="483161"/>
      </dsp:txXfrm>
    </dsp:sp>
    <dsp:sp modelId="{475B6959-3F97-471D-AF6B-EB574789D134}">
      <dsp:nvSpPr>
        <dsp:cNvPr id="0" name=""/>
        <dsp:cNvSpPr/>
      </dsp:nvSpPr>
      <dsp:spPr>
        <a:xfrm>
          <a:off x="64086" y="181031"/>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83EB3-37D1-4076-B52F-DD687533C760}">
      <dsp:nvSpPr>
        <dsp:cNvPr id="0" name=""/>
        <dsp:cNvSpPr/>
      </dsp:nvSpPr>
      <dsp:spPr>
        <a:xfrm>
          <a:off x="712281" y="965936"/>
          <a:ext cx="736368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Om kärnmetoden Grupputveckling</a:t>
          </a:r>
        </a:p>
      </dsp:txBody>
      <dsp:txXfrm>
        <a:off x="712281" y="965936"/>
        <a:ext cx="7363689" cy="483161"/>
      </dsp:txXfrm>
    </dsp:sp>
    <dsp:sp modelId="{495FFC6C-087F-4857-900B-8E383482DC0B}">
      <dsp:nvSpPr>
        <dsp:cNvPr id="0" name=""/>
        <dsp:cNvSpPr/>
      </dsp:nvSpPr>
      <dsp:spPr>
        <a:xfrm>
          <a:off x="410305" y="905541"/>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C1AB7-4D0B-4547-9833-3577AF32E359}">
      <dsp:nvSpPr>
        <dsp:cNvPr id="0" name=""/>
        <dsp:cNvSpPr/>
      </dsp:nvSpPr>
      <dsp:spPr>
        <a:xfrm>
          <a:off x="818543" y="1690447"/>
          <a:ext cx="7257428"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Workshop - gemensam reflektion</a:t>
          </a:r>
        </a:p>
      </dsp:txBody>
      <dsp:txXfrm>
        <a:off x="818543" y="1690447"/>
        <a:ext cx="7257428" cy="483161"/>
      </dsp:txXfrm>
    </dsp:sp>
    <dsp:sp modelId="{3D3BD417-F9A8-4568-B9C2-725E21FA0DB7}">
      <dsp:nvSpPr>
        <dsp:cNvPr id="0" name=""/>
        <dsp:cNvSpPr/>
      </dsp:nvSpPr>
      <dsp:spPr>
        <a:xfrm>
          <a:off x="516567" y="1630052"/>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968A0-1394-4C35-90E9-CE955E2F374B}">
      <dsp:nvSpPr>
        <dsp:cNvPr id="0" name=""/>
        <dsp:cNvSpPr/>
      </dsp:nvSpPr>
      <dsp:spPr>
        <a:xfrm>
          <a:off x="712281" y="2414957"/>
          <a:ext cx="736368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Nästa steg</a:t>
          </a:r>
        </a:p>
      </dsp:txBody>
      <dsp:txXfrm>
        <a:off x="712281" y="2414957"/>
        <a:ext cx="7363689" cy="483161"/>
      </dsp:txXfrm>
    </dsp:sp>
    <dsp:sp modelId="{A1974C71-7513-4DFD-B27C-0FD2FED2873A}">
      <dsp:nvSpPr>
        <dsp:cNvPr id="0" name=""/>
        <dsp:cNvSpPr/>
      </dsp:nvSpPr>
      <dsp:spPr>
        <a:xfrm>
          <a:off x="410305" y="2354562"/>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90133-CADB-46ED-9D80-B3DBA14A0FF0}">
      <dsp:nvSpPr>
        <dsp:cNvPr id="0" name=""/>
        <dsp:cNvSpPr/>
      </dsp:nvSpPr>
      <dsp:spPr>
        <a:xfrm>
          <a:off x="366062" y="3139468"/>
          <a:ext cx="770990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dirty="0"/>
            <a:t>Utcheckning</a:t>
          </a:r>
        </a:p>
      </dsp:txBody>
      <dsp:txXfrm>
        <a:off x="366062" y="3139468"/>
        <a:ext cx="7709909" cy="483161"/>
      </dsp:txXfrm>
    </dsp:sp>
    <dsp:sp modelId="{351E81A8-C0EE-434E-8F8F-A2363F7AF9D2}">
      <dsp:nvSpPr>
        <dsp:cNvPr id="0" name=""/>
        <dsp:cNvSpPr/>
      </dsp:nvSpPr>
      <dsp:spPr>
        <a:xfrm>
          <a:off x="64086" y="3079073"/>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B5421-A59E-4743-AE48-34D4ABF4D3DA}">
      <dsp:nvSpPr>
        <dsp:cNvPr id="0" name=""/>
        <dsp:cNvSpPr/>
      </dsp:nvSpPr>
      <dsp:spPr>
        <a:xfrm>
          <a:off x="1360" y="223889"/>
          <a:ext cx="1710123" cy="789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sv-SE" sz="1400" kern="1200" dirty="0"/>
            <a:t>Fas 1 – Tillhörighet och trygghet</a:t>
          </a:r>
        </a:p>
      </dsp:txBody>
      <dsp:txXfrm>
        <a:off x="1360" y="223889"/>
        <a:ext cx="1710123" cy="526071"/>
      </dsp:txXfrm>
    </dsp:sp>
    <dsp:sp modelId="{481553BE-9B75-4A79-936F-C9075E22D9F5}">
      <dsp:nvSpPr>
        <dsp:cNvPr id="0" name=""/>
        <dsp:cNvSpPr/>
      </dsp:nvSpPr>
      <dsp:spPr>
        <a:xfrm>
          <a:off x="351627" y="749960"/>
          <a:ext cx="1710123" cy="148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Ojämn talartid</a:t>
          </a:r>
        </a:p>
        <a:p>
          <a:pPr marL="114300" lvl="1" indent="-114300" algn="l" defTabSz="622300">
            <a:lnSpc>
              <a:spcPct val="90000"/>
            </a:lnSpc>
            <a:spcBef>
              <a:spcPct val="0"/>
            </a:spcBef>
            <a:spcAft>
              <a:spcPct val="15000"/>
            </a:spcAft>
            <a:buChar char="•"/>
          </a:pPr>
          <a:r>
            <a:rPr lang="sv-SE" sz="1400" kern="1200" dirty="0"/>
            <a:t>Vänligt, försiktig</a:t>
          </a:r>
        </a:p>
        <a:p>
          <a:pPr marL="114300" lvl="1" indent="-114300" algn="l" defTabSz="622300">
            <a:lnSpc>
              <a:spcPct val="90000"/>
            </a:lnSpc>
            <a:spcBef>
              <a:spcPct val="0"/>
            </a:spcBef>
            <a:spcAft>
              <a:spcPct val="15000"/>
            </a:spcAft>
            <a:buChar char="•"/>
          </a:pPr>
          <a:r>
            <a:rPr lang="sv-SE" sz="1400" kern="1200" dirty="0"/>
            <a:t>Ledaren förväntas styra</a:t>
          </a:r>
        </a:p>
      </dsp:txBody>
      <dsp:txXfrm>
        <a:off x="395266" y="793599"/>
        <a:ext cx="1622845" cy="1402672"/>
      </dsp:txXfrm>
    </dsp:sp>
    <dsp:sp modelId="{A5DFD0D5-E0BF-4504-BB45-62BD1A910CA3}">
      <dsp:nvSpPr>
        <dsp:cNvPr id="0" name=""/>
        <dsp:cNvSpPr/>
      </dsp:nvSpPr>
      <dsp:spPr>
        <a:xfrm>
          <a:off x="1970732" y="274039"/>
          <a:ext cx="549606" cy="4257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1970732" y="359193"/>
        <a:ext cx="421875" cy="255463"/>
      </dsp:txXfrm>
    </dsp:sp>
    <dsp:sp modelId="{B440F591-6E54-45D6-B1E5-D3F25795108D}">
      <dsp:nvSpPr>
        <dsp:cNvPr id="0" name=""/>
        <dsp:cNvSpPr/>
      </dsp:nvSpPr>
      <dsp:spPr>
        <a:xfrm>
          <a:off x="2748478" y="223889"/>
          <a:ext cx="1710123" cy="789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sv-SE" sz="1400" kern="1200" dirty="0"/>
            <a:t>Fas 2 – Opposition och konflikt</a:t>
          </a:r>
        </a:p>
      </dsp:txBody>
      <dsp:txXfrm>
        <a:off x="2748478" y="223889"/>
        <a:ext cx="1710123" cy="526071"/>
      </dsp:txXfrm>
    </dsp:sp>
    <dsp:sp modelId="{E87DBF8F-5B70-4E98-910D-5C191DE0B77D}">
      <dsp:nvSpPr>
        <dsp:cNvPr id="0" name=""/>
        <dsp:cNvSpPr/>
      </dsp:nvSpPr>
      <dsp:spPr>
        <a:xfrm>
          <a:off x="3098744" y="749960"/>
          <a:ext cx="1710123" cy="148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Längre inlägg av få</a:t>
          </a:r>
        </a:p>
        <a:p>
          <a:pPr marL="114300" lvl="1" indent="-114300" algn="l" defTabSz="622300">
            <a:lnSpc>
              <a:spcPct val="90000"/>
            </a:lnSpc>
            <a:spcBef>
              <a:spcPct val="0"/>
            </a:spcBef>
            <a:spcAft>
              <a:spcPct val="15000"/>
            </a:spcAft>
            <a:buChar char="•"/>
          </a:pPr>
          <a:r>
            <a:rPr lang="sv-SE" sz="1400" kern="1200" dirty="0"/>
            <a:t>Mer ifrågasättande</a:t>
          </a:r>
        </a:p>
        <a:p>
          <a:pPr marL="114300" lvl="1" indent="-114300" algn="l" defTabSz="622300">
            <a:lnSpc>
              <a:spcPct val="90000"/>
            </a:lnSpc>
            <a:spcBef>
              <a:spcPct val="0"/>
            </a:spcBef>
            <a:spcAft>
              <a:spcPct val="15000"/>
            </a:spcAft>
            <a:buChar char="•"/>
          </a:pPr>
          <a:r>
            <a:rPr lang="sv-SE" sz="1400" kern="1200" dirty="0"/>
            <a:t>Mer irritation</a:t>
          </a:r>
        </a:p>
        <a:p>
          <a:pPr marL="114300" lvl="1" indent="-114300" algn="l" defTabSz="622300">
            <a:lnSpc>
              <a:spcPct val="90000"/>
            </a:lnSpc>
            <a:spcBef>
              <a:spcPct val="0"/>
            </a:spcBef>
            <a:spcAft>
              <a:spcPct val="15000"/>
            </a:spcAft>
            <a:buChar char="•"/>
          </a:pPr>
          <a:r>
            <a:rPr lang="sv-SE" sz="1400" kern="1200" dirty="0"/>
            <a:t>Personfälla	</a:t>
          </a:r>
        </a:p>
      </dsp:txBody>
      <dsp:txXfrm>
        <a:off x="3142383" y="793599"/>
        <a:ext cx="1622845" cy="1402672"/>
      </dsp:txXfrm>
    </dsp:sp>
    <dsp:sp modelId="{D32EDA1B-C31A-450E-A956-02E79CB16BB8}">
      <dsp:nvSpPr>
        <dsp:cNvPr id="0" name=""/>
        <dsp:cNvSpPr/>
      </dsp:nvSpPr>
      <dsp:spPr>
        <a:xfrm>
          <a:off x="4717849" y="274039"/>
          <a:ext cx="549606" cy="4257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4717849" y="359193"/>
        <a:ext cx="421875" cy="255463"/>
      </dsp:txXfrm>
    </dsp:sp>
    <dsp:sp modelId="{421D4612-9EBB-4059-90D9-ABBCB6DFF886}">
      <dsp:nvSpPr>
        <dsp:cNvPr id="0" name=""/>
        <dsp:cNvSpPr/>
      </dsp:nvSpPr>
      <dsp:spPr>
        <a:xfrm>
          <a:off x="5495595" y="223889"/>
          <a:ext cx="1710123" cy="789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sv-SE" sz="1400" kern="1200" dirty="0"/>
            <a:t>Fas 3 – Tillit och struktur</a:t>
          </a:r>
        </a:p>
      </dsp:txBody>
      <dsp:txXfrm>
        <a:off x="5495595" y="223889"/>
        <a:ext cx="1710123" cy="526071"/>
      </dsp:txXfrm>
    </dsp:sp>
    <dsp:sp modelId="{9CDE2C52-9E35-4609-B55A-737613657910}">
      <dsp:nvSpPr>
        <dsp:cNvPr id="0" name=""/>
        <dsp:cNvSpPr/>
      </dsp:nvSpPr>
      <dsp:spPr>
        <a:xfrm>
          <a:off x="5845861" y="749960"/>
          <a:ext cx="1710123" cy="148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Kan tycka olika</a:t>
          </a:r>
        </a:p>
        <a:p>
          <a:pPr marL="114300" lvl="1" indent="-114300" algn="l" defTabSz="622300">
            <a:lnSpc>
              <a:spcPct val="90000"/>
            </a:lnSpc>
            <a:spcBef>
              <a:spcPct val="0"/>
            </a:spcBef>
            <a:spcAft>
              <a:spcPct val="15000"/>
            </a:spcAft>
            <a:buChar char="•"/>
          </a:pPr>
          <a:r>
            <a:rPr lang="sv-SE" sz="1400" kern="1200" dirty="0"/>
            <a:t>Talar om mål</a:t>
          </a:r>
        </a:p>
        <a:p>
          <a:pPr marL="114300" lvl="1" indent="-114300" algn="l" defTabSz="622300">
            <a:lnSpc>
              <a:spcPct val="90000"/>
            </a:lnSpc>
            <a:spcBef>
              <a:spcPct val="0"/>
            </a:spcBef>
            <a:spcAft>
              <a:spcPct val="15000"/>
            </a:spcAft>
            <a:buChar char="•"/>
          </a:pPr>
          <a:r>
            <a:rPr lang="sv-SE" sz="1400" kern="1200" dirty="0"/>
            <a:t>Struktur, utvärdering</a:t>
          </a:r>
        </a:p>
        <a:p>
          <a:pPr marL="114300" lvl="1" indent="-114300" algn="l" defTabSz="622300">
            <a:lnSpc>
              <a:spcPct val="90000"/>
            </a:lnSpc>
            <a:spcBef>
              <a:spcPct val="0"/>
            </a:spcBef>
            <a:spcAft>
              <a:spcPct val="15000"/>
            </a:spcAft>
            <a:buChar char="•"/>
          </a:pPr>
          <a:r>
            <a:rPr lang="sv-SE" sz="1400" kern="1200" dirty="0"/>
            <a:t>Jämnare talartid</a:t>
          </a:r>
        </a:p>
      </dsp:txBody>
      <dsp:txXfrm>
        <a:off x="5889500" y="793599"/>
        <a:ext cx="1622845" cy="1402672"/>
      </dsp:txXfrm>
    </dsp:sp>
    <dsp:sp modelId="{2F314E39-232F-4D14-8EBF-58CDF8174758}">
      <dsp:nvSpPr>
        <dsp:cNvPr id="0" name=""/>
        <dsp:cNvSpPr/>
      </dsp:nvSpPr>
      <dsp:spPr>
        <a:xfrm>
          <a:off x="7464967" y="274039"/>
          <a:ext cx="549606" cy="4257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7464967" y="359193"/>
        <a:ext cx="421875" cy="255463"/>
      </dsp:txXfrm>
    </dsp:sp>
    <dsp:sp modelId="{969A6C42-0116-42EE-9711-F7455D0A44C0}">
      <dsp:nvSpPr>
        <dsp:cNvPr id="0" name=""/>
        <dsp:cNvSpPr/>
      </dsp:nvSpPr>
      <dsp:spPr>
        <a:xfrm>
          <a:off x="8242712" y="223889"/>
          <a:ext cx="1710123" cy="789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sv-SE" sz="1400" kern="1200" dirty="0"/>
            <a:t>Fas 4 – Arbete och produktivitet</a:t>
          </a:r>
        </a:p>
      </dsp:txBody>
      <dsp:txXfrm>
        <a:off x="8242712" y="223889"/>
        <a:ext cx="1710123" cy="526071"/>
      </dsp:txXfrm>
    </dsp:sp>
    <dsp:sp modelId="{215B4067-A6F6-4601-A93D-C58F933AE73E}">
      <dsp:nvSpPr>
        <dsp:cNvPr id="0" name=""/>
        <dsp:cNvSpPr/>
      </dsp:nvSpPr>
      <dsp:spPr>
        <a:xfrm>
          <a:off x="8592978" y="749960"/>
          <a:ext cx="1710123" cy="148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sv-SE" sz="1400" kern="1200" dirty="0"/>
            <a:t>Ledarskapet delas på</a:t>
          </a:r>
        </a:p>
        <a:p>
          <a:pPr marL="114300" lvl="1" indent="-114300" algn="l" defTabSz="622300">
            <a:lnSpc>
              <a:spcPct val="90000"/>
            </a:lnSpc>
            <a:spcBef>
              <a:spcPct val="0"/>
            </a:spcBef>
            <a:spcAft>
              <a:spcPct val="15000"/>
            </a:spcAft>
            <a:buChar char="•"/>
          </a:pPr>
          <a:r>
            <a:rPr lang="sv-SE" sz="1400" kern="1200" dirty="0"/>
            <a:t>Beslut blir till handling</a:t>
          </a:r>
        </a:p>
      </dsp:txBody>
      <dsp:txXfrm>
        <a:off x="8636617" y="793599"/>
        <a:ext cx="1622845" cy="1402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07A23-3109-4894-9572-A8CBA7B5E87A}" type="datetimeFigureOut">
              <a:rPr lang="sv-SE" smtClean="0"/>
              <a:t>2022-11-03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115D5-E20F-4DAB-B917-C0C2751798C7}" type="slidenum">
              <a:rPr lang="sv-SE" smtClean="0"/>
              <a:t>‹#›</a:t>
            </a:fld>
            <a:endParaRPr lang="sv-SE"/>
          </a:p>
        </p:txBody>
      </p:sp>
    </p:spTree>
    <p:extLst>
      <p:ext uri="{BB962C8B-B14F-4D97-AF65-F5344CB8AC3E}">
        <p14:creationId xmlns:p14="http://schemas.microsoft.com/office/powerpoint/2010/main" val="24179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unskapsbanken.rodakorset.se/hc/sv/articles/360003965998-V%C3%A5ra-sju-grundprincipe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kunskapsbanken.rodakorset.se/hc/sv/articles/360003829417-Uppf%C3%B6randekod-och-Instruktioner-om-visselbl%C3%A5sni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unskapsbanken.rodakorset.se/hc/sv/articles/360004962638-M%C3%A5ngfald-och-delaktighe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material används vid en workshop med ditt team/enhet.</a:t>
            </a:r>
          </a:p>
          <a:p>
            <a:r>
              <a:rPr lang="sv-SE"/>
              <a:t>Det bygger på vårt program kring Handlingskraft och mod. </a:t>
            </a:r>
          </a:p>
          <a:p>
            <a:r>
              <a:rPr lang="sv-SE"/>
              <a:t>I materialet finns en del tips och tricks för den som är mötesledare/faciitator. </a:t>
            </a:r>
          </a:p>
          <a:p>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1</a:t>
            </a:fld>
            <a:endParaRPr lang="sv-SE"/>
          </a:p>
        </p:txBody>
      </p:sp>
    </p:spTree>
    <p:extLst>
      <p:ext uri="{BB962C8B-B14F-4D97-AF65-F5344CB8AC3E}">
        <p14:creationId xmlns:p14="http://schemas.microsoft.com/office/powerpoint/2010/main" val="89324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effectLst/>
                <a:latin typeface="+mj-lt"/>
                <a:ea typeface="Times New Roman" panose="02020603050405020304" pitchFamily="18" charset="0"/>
              </a:rPr>
              <a:t>TALMANUS TILL MÖTESLEDAREN</a:t>
            </a:r>
          </a:p>
          <a:p>
            <a:pPr marL="0" indent="0">
              <a:buNone/>
            </a:pPr>
            <a:r>
              <a:rPr lang="sv-SE" sz="1200" dirty="0">
                <a:effectLst/>
                <a:latin typeface="+mj-lt"/>
                <a:ea typeface="Times New Roman" panose="02020603050405020304" pitchFamily="18" charset="0"/>
              </a:rPr>
              <a:t>(Budskapet i denna bild framgår nedan, berätta om det på ett sätt som du känner dig bekväm med)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Den här bilden finns med i inledningen till alla WS:s så om ni pratat mycket om den tidigare kan ni bara stanna kort vid denna för att påminna er om hur vi ser på vad det innebär att vara en Rödakorsare. </a:t>
            </a:r>
          </a:p>
          <a:p>
            <a:pPr marL="0" indent="0">
              <a:buNone/>
            </a:pPr>
            <a:endParaRPr lang="sv-SE" sz="1200" dirty="0">
              <a:effectLst/>
              <a:latin typeface="+mj-lt"/>
              <a:ea typeface="Times New Roman" panose="02020603050405020304" pitchFamily="18" charset="0"/>
            </a:endParaRPr>
          </a:p>
          <a:p>
            <a:pPr marL="0" indent="0">
              <a:buNone/>
            </a:pPr>
            <a:r>
              <a:rPr lang="sv-SE" sz="1200" dirty="0">
                <a:effectLst/>
                <a:latin typeface="+mj-lt"/>
                <a:ea typeface="Times New Roman" panose="02020603050405020304" pitchFamily="18" charset="0"/>
              </a:rPr>
              <a:t>Det här är ett sätt att </a:t>
            </a:r>
            <a:r>
              <a:rPr lang="sv-SE" sz="1200" b="1" dirty="0">
                <a:effectLst/>
                <a:latin typeface="+mj-lt"/>
                <a:ea typeface="Times New Roman" panose="02020603050405020304" pitchFamily="18" charset="0"/>
              </a:rPr>
              <a:t>sammanfatta </a:t>
            </a:r>
            <a:r>
              <a:rPr lang="sv-SE" sz="1200" dirty="0">
                <a:effectLst/>
                <a:latin typeface="+mj-lt"/>
                <a:ea typeface="Times New Roman" panose="02020603050405020304" pitchFamily="18" charset="0"/>
              </a:rPr>
              <a:t>hur vi ser att allting hänger ihop från våra grundprinciper till hur vi är mot varandra i vardagen. </a:t>
            </a:r>
          </a:p>
          <a:p>
            <a:pPr marL="0" indent="0">
              <a:buNone/>
            </a:pPr>
            <a:endParaRPr lang="sv-SE" sz="1200" dirty="0">
              <a:effectLst/>
              <a:latin typeface="+mj-lt"/>
              <a:ea typeface="Times New Roman" panose="02020603050405020304" pitchFamily="18" charset="0"/>
            </a:endParaRPr>
          </a:p>
          <a:p>
            <a:pPr marL="0" indent="0">
              <a:buNone/>
            </a:pPr>
            <a:r>
              <a:rPr lang="sv-SE" sz="1200" dirty="0">
                <a:effectLst/>
                <a:latin typeface="+mj-lt"/>
                <a:ea typeface="Times New Roman" panose="02020603050405020304" pitchFamily="18" charset="0"/>
              </a:rPr>
              <a:t>Vår kultur berättar vilka vi är och hur vi arbetar. Som Röda Korsare ställer du dig bakom de värderingar och ambitioner vi delar inom organisationen. </a:t>
            </a:r>
            <a:br>
              <a:rPr lang="sv-SE" sz="1200" dirty="0">
                <a:effectLst/>
                <a:latin typeface="+mj-lt"/>
                <a:ea typeface="Times New Roman" panose="02020603050405020304" pitchFamily="18" charset="0"/>
              </a:rPr>
            </a:br>
            <a:endParaRPr lang="sv-SE" sz="1200" dirty="0">
              <a:effectLst/>
              <a:latin typeface="+mj-lt"/>
              <a:ea typeface="Times New Roman" panose="02020603050405020304" pitchFamily="18" charset="0"/>
            </a:endParaRPr>
          </a:p>
          <a:p>
            <a:pPr marL="228600" indent="-228600">
              <a:buAutoNum type="arabicPeriod"/>
            </a:pPr>
            <a:r>
              <a:rPr lang="sv-SE" sz="1200" dirty="0">
                <a:effectLst/>
                <a:latin typeface="+mj-lt"/>
                <a:ea typeface="Times New Roman" panose="02020603050405020304" pitchFamily="18" charset="0"/>
              </a:rPr>
              <a:t>Vår arbetskultur utgår från Röda Korsets </a:t>
            </a:r>
            <a:r>
              <a:rPr lang="sv-SE" b="0" i="0" dirty="0">
                <a:solidFill>
                  <a:srgbClr val="333333"/>
                </a:solidFill>
                <a:effectLst/>
                <a:latin typeface="FuturaBT"/>
              </a:rPr>
              <a:t>sju </a:t>
            </a:r>
            <a:r>
              <a:rPr lang="sv-SE" b="0" i="0" dirty="0">
                <a:solidFill>
                  <a:srgbClr val="7D0006"/>
                </a:solidFill>
                <a:effectLst/>
                <a:latin typeface="FuturaBT"/>
                <a:hlinkClick r:id="rId3"/>
              </a:rPr>
              <a:t>grundprinciper</a:t>
            </a:r>
            <a:r>
              <a:rPr lang="sv-SE" b="0" i="0" dirty="0">
                <a:solidFill>
                  <a:srgbClr val="333333"/>
                </a:solidFill>
                <a:effectLst/>
                <a:latin typeface="FuturaBT"/>
              </a:rPr>
              <a:t> och vårt mandat gör oss unika och är vägledande i allt vi gör. De är grunden i vårt arbete och förenar Rödakorsare i hela världen. </a:t>
            </a:r>
          </a:p>
          <a:p>
            <a:pPr marL="228600" indent="-228600">
              <a:buAutoNum type="arabicPeriod"/>
            </a:pPr>
            <a:endParaRPr lang="sv-SE" sz="1200" dirty="0">
              <a:effectLst/>
              <a:latin typeface="+mj-lt"/>
              <a:ea typeface="Times New Roman" panose="02020603050405020304" pitchFamily="18" charset="0"/>
            </a:endParaRPr>
          </a:p>
          <a:p>
            <a:pPr marL="228600" indent="-228600">
              <a:buAutoNum type="arabicPeriod"/>
            </a:pPr>
            <a:r>
              <a:rPr lang="sv-SE" b="0" i="0" dirty="0">
                <a:solidFill>
                  <a:srgbClr val="333333"/>
                </a:solidFill>
                <a:effectLst/>
                <a:latin typeface="FuturaBT"/>
              </a:rPr>
              <a:t>Röda Korsets </a:t>
            </a:r>
            <a:r>
              <a:rPr lang="sv-SE" b="0" i="0" dirty="0">
                <a:solidFill>
                  <a:srgbClr val="7D0006"/>
                </a:solidFill>
                <a:effectLst/>
                <a:latin typeface="FuturaBT"/>
                <a:hlinkClick r:id="rId4"/>
              </a:rPr>
              <a:t>uppförandekod</a:t>
            </a:r>
            <a:r>
              <a:rPr lang="sv-SE" b="0" i="0" dirty="0">
                <a:solidFill>
                  <a:srgbClr val="333333"/>
                </a:solidFill>
                <a:effectLst/>
                <a:latin typeface="FuturaBT"/>
              </a:rPr>
              <a:t> beskriver våra etiska krav och genom att följa dessa skapar vi tillit, förtroende och respekt i vårt uppdrag.</a:t>
            </a:r>
          </a:p>
          <a:p>
            <a:pPr marL="228600" indent="-228600">
              <a:buAutoNum type="arabicPeriod"/>
            </a:pPr>
            <a:endParaRPr lang="sv-SE" b="0" i="0" dirty="0">
              <a:solidFill>
                <a:srgbClr val="333333"/>
              </a:solidFill>
              <a:effectLst/>
              <a:latin typeface="FuturaB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a:effectLst/>
                <a:latin typeface="+mj-lt"/>
                <a:ea typeface="Times New Roman" panose="02020603050405020304" pitchFamily="18" charset="0"/>
              </a:rPr>
              <a:t>Utöver det kategoriserar vi ledar- och medarbetarskapet utifrån fyra gemensamma områden. Varje område beskriver förväntade beteenden i syfte att skapa ett gemensamt förhållningssätt som genomsyrar vårt arbetssätt för att driva resultat, effekt och skapa förutsättning för en god arbetsmiljö i våra verksamheter. </a:t>
            </a:r>
          </a:p>
          <a:p>
            <a:pPr marL="628650" lvl="1" indent="-171450">
              <a:buFontTx/>
              <a:buChar char="-"/>
            </a:pPr>
            <a:r>
              <a:rPr lang="sv-SE" sz="1200" dirty="0">
                <a:effectLst/>
                <a:latin typeface="+mj-lt"/>
                <a:ea typeface="Times New Roman" panose="02020603050405020304" pitchFamily="18" charset="0"/>
              </a:rPr>
              <a:t>Handlingskraft, </a:t>
            </a:r>
          </a:p>
          <a:p>
            <a:pPr marL="628650" lvl="1" indent="-171450">
              <a:buFontTx/>
              <a:buChar char="-"/>
            </a:pPr>
            <a:r>
              <a:rPr lang="sv-SE" sz="1200" dirty="0">
                <a:effectLst/>
                <a:latin typeface="+mj-lt"/>
                <a:ea typeface="Times New Roman" panose="02020603050405020304" pitchFamily="18" charset="0"/>
              </a:rPr>
              <a:t>Ett Röda Korset, </a:t>
            </a:r>
          </a:p>
          <a:p>
            <a:pPr marL="628650" lvl="1" indent="-171450">
              <a:buFontTx/>
              <a:buChar char="-"/>
            </a:pPr>
            <a:r>
              <a:rPr lang="sv-SE" sz="1200" dirty="0">
                <a:effectLst/>
                <a:latin typeface="+mj-lt"/>
                <a:ea typeface="Times New Roman" panose="02020603050405020304" pitchFamily="18" charset="0"/>
              </a:rPr>
              <a:t>Medmänsklighet samt </a:t>
            </a:r>
          </a:p>
          <a:p>
            <a:pPr marL="628650" lvl="1" indent="-171450">
              <a:buFontTx/>
              <a:buChar char="-"/>
            </a:pPr>
            <a:r>
              <a:rPr lang="sv-SE" sz="1200" dirty="0">
                <a:effectLst/>
                <a:latin typeface="+mj-lt"/>
                <a:ea typeface="Times New Roman" panose="02020603050405020304" pitchFamily="18" charset="0"/>
              </a:rPr>
              <a:t>Utveckling och lärande</a:t>
            </a:r>
          </a:p>
          <a:p>
            <a:pPr marL="0" indent="0">
              <a:buFontTx/>
              <a:buNone/>
            </a:pPr>
            <a:endParaRPr lang="sv-SE" sz="1200" dirty="0">
              <a:effectLst/>
              <a:latin typeface="+mj-lt"/>
              <a:ea typeface="Times New Roman" panose="02020603050405020304" pitchFamily="18" charset="0"/>
            </a:endParaRPr>
          </a:p>
          <a:p>
            <a:pPr marL="0" indent="0">
              <a:buFontTx/>
              <a:buNone/>
            </a:pPr>
            <a:endParaRPr lang="sv-SE" sz="1200" dirty="0">
              <a:effectLst/>
              <a:latin typeface="+mj-lt"/>
              <a:ea typeface="Times New Roman" panose="02020603050405020304" pitchFamily="18" charset="0"/>
            </a:endParaRPr>
          </a:p>
          <a:p>
            <a:pPr marL="0" indent="0">
              <a:buFontTx/>
              <a:buNone/>
            </a:pPr>
            <a:r>
              <a:rPr lang="sv-SE" sz="1200" b="1" dirty="0">
                <a:effectLst/>
                <a:latin typeface="+mj-lt"/>
                <a:ea typeface="Times New Roman" panose="02020603050405020304" pitchFamily="18" charset="0"/>
              </a:rPr>
              <a:t>DE FYRA FÖRHÅLLNINGSSÄTTEN</a:t>
            </a:r>
          </a:p>
          <a:p>
            <a:pPr marL="0" indent="0">
              <a:buNone/>
            </a:pPr>
            <a:r>
              <a:rPr lang="sv-SE" sz="1200" dirty="0">
                <a:latin typeface="+mj-lt"/>
                <a:ea typeface="Times New Roman" panose="02020603050405020304" pitchFamily="18" charset="0"/>
              </a:rPr>
              <a:t>Det är dessa förhållningssätt som vi ska bottna mer i idag. Det är de som utgör grunden i vår kultur.</a:t>
            </a:r>
          </a:p>
          <a:p>
            <a:pPr marL="0" indent="0">
              <a:buNone/>
            </a:pPr>
            <a:br>
              <a:rPr lang="sv-SE" sz="1200" dirty="0">
                <a:latin typeface="+mj-lt"/>
                <a:ea typeface="Times New Roman" panose="02020603050405020304" pitchFamily="18" charset="0"/>
              </a:rPr>
            </a:br>
            <a:endParaRPr lang="sv-SE" sz="1200" dirty="0">
              <a:effectLst/>
              <a:latin typeface="+mj-lt"/>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10</a:t>
            </a:fld>
            <a:endParaRPr lang="sv-SE"/>
          </a:p>
        </p:txBody>
      </p:sp>
    </p:spTree>
    <p:extLst>
      <p:ext uri="{BB962C8B-B14F-4D97-AF65-F5344CB8AC3E}">
        <p14:creationId xmlns:p14="http://schemas.microsoft.com/office/powerpoint/2010/main" val="201443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(Budskapet i denna bild framgår nedan, berätta om det på ett sätt som du känner dig bekväm med)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Den här bilden finns med i inledningen till alla WS:s så om ni pratat mycket om den tidigare kan ni bara stanna kort vid denna för att påminna er om de fyra förhållningssätten som utgör en del av de beteenden vi ser ska stärka vår arbetskultur. </a:t>
            </a:r>
          </a:p>
          <a:p>
            <a:endParaRPr lang="sv-SE" b="0" i="0" dirty="0">
              <a:solidFill>
                <a:srgbClr val="333333"/>
              </a:solidFill>
              <a:effectLst/>
              <a:latin typeface="FuturaBT"/>
            </a:endParaRPr>
          </a:p>
          <a:p>
            <a:r>
              <a:rPr lang="sv-SE" b="1" i="0" dirty="0">
                <a:solidFill>
                  <a:srgbClr val="333333"/>
                </a:solidFill>
                <a:effectLst/>
                <a:latin typeface="FuturaBT"/>
              </a:rPr>
              <a:t>Våra fyra förhållningssätt på Svenska Röda Korset</a:t>
            </a:r>
          </a:p>
          <a:p>
            <a:r>
              <a:rPr lang="sv-SE" b="0" i="0" dirty="0">
                <a:solidFill>
                  <a:srgbClr val="333333"/>
                </a:solidFill>
                <a:effectLst/>
                <a:latin typeface="FuturaBT"/>
              </a:rPr>
              <a:t>För att skapa resultat och effekt och göra skillnad för våra målgrupper varje dag har vi alltså tagit fram fyra förhållningssätt som ska stärka vår arbetskultur. </a:t>
            </a:r>
            <a:r>
              <a:rPr lang="sv-SE" dirty="0"/>
              <a:t>Det här är våra fyra förhållningssätt som är grundstenarna i vårt Ledar- och medarbetarskap på Svenska Röda Korset. </a:t>
            </a:r>
          </a:p>
          <a:p>
            <a:endParaRPr lang="sv-SE" dirty="0"/>
          </a:p>
          <a:p>
            <a:pPr marL="171450" indent="-171450" algn="l">
              <a:buFont typeface="Arial" panose="020B0604020202020204" pitchFamily="34" charset="0"/>
              <a:buChar char="•"/>
            </a:pPr>
            <a:r>
              <a:rPr lang="sv-SE" b="1" i="0" dirty="0">
                <a:solidFill>
                  <a:srgbClr val="333333"/>
                </a:solidFill>
                <a:effectLst/>
                <a:latin typeface="FuturaBT"/>
              </a:rPr>
              <a:t>Handlingskraft</a:t>
            </a:r>
            <a:r>
              <a:rPr lang="sv-SE" b="0" i="0" dirty="0">
                <a:solidFill>
                  <a:srgbClr val="333333"/>
                </a:solidFill>
                <a:effectLst/>
                <a:latin typeface="FuturaBT"/>
              </a:rPr>
              <a:t> – vi vågar prioritera och har modet att fatta beslut</a:t>
            </a:r>
          </a:p>
          <a:p>
            <a:pPr marL="171450" indent="-171450" algn="l">
              <a:buFont typeface="Arial" panose="020B0604020202020204" pitchFamily="34" charset="0"/>
              <a:buChar char="•"/>
            </a:pPr>
            <a:r>
              <a:rPr lang="sv-SE" b="1" i="0" dirty="0">
                <a:solidFill>
                  <a:srgbClr val="333333"/>
                </a:solidFill>
                <a:effectLst/>
                <a:latin typeface="FuturaBT"/>
              </a:rPr>
              <a:t>Medmänsklighet</a:t>
            </a:r>
            <a:r>
              <a:rPr lang="sv-SE" b="0" i="0" dirty="0">
                <a:solidFill>
                  <a:srgbClr val="333333"/>
                </a:solidFill>
                <a:effectLst/>
                <a:latin typeface="FuturaBT"/>
              </a:rPr>
              <a:t> – vi ser individen och lyssnar nyfiket i mötet med andra</a:t>
            </a:r>
          </a:p>
          <a:p>
            <a:pPr marL="171450" indent="-171450" algn="l">
              <a:buFont typeface="Arial" panose="020B0604020202020204" pitchFamily="34" charset="0"/>
              <a:buChar char="•"/>
            </a:pPr>
            <a:r>
              <a:rPr lang="sv-SE" b="1" i="0" dirty="0">
                <a:solidFill>
                  <a:srgbClr val="333333"/>
                </a:solidFill>
                <a:effectLst/>
                <a:latin typeface="FuturaBT"/>
              </a:rPr>
              <a:t>Ett Röda Korset</a:t>
            </a:r>
            <a:r>
              <a:rPr lang="sv-SE" b="0" i="0" dirty="0">
                <a:solidFill>
                  <a:srgbClr val="333333"/>
                </a:solidFill>
                <a:effectLst/>
                <a:latin typeface="FuturaBT"/>
              </a:rPr>
              <a:t> – vi agerar för samverkan och ser till helheten</a:t>
            </a:r>
          </a:p>
          <a:p>
            <a:pPr marL="171450" indent="-171450" algn="l">
              <a:buFont typeface="Arial" panose="020B0604020202020204" pitchFamily="34" charset="0"/>
              <a:buChar char="•"/>
            </a:pPr>
            <a:r>
              <a:rPr lang="sv-SE" b="1" i="0" dirty="0">
                <a:solidFill>
                  <a:srgbClr val="333333"/>
                </a:solidFill>
                <a:effectLst/>
                <a:latin typeface="FuturaBT"/>
              </a:rPr>
              <a:t>Utveckling och lärande</a:t>
            </a:r>
            <a:r>
              <a:rPr lang="sv-SE" b="0" i="0" dirty="0">
                <a:solidFill>
                  <a:srgbClr val="333333"/>
                </a:solidFill>
                <a:effectLst/>
                <a:latin typeface="FuturaBT"/>
              </a:rPr>
              <a:t> – vi testar nytt och reflekterar, vi vågar misslyckas</a:t>
            </a:r>
          </a:p>
          <a:p>
            <a:pPr marL="0" indent="0" algn="l">
              <a:buFont typeface="Arial" panose="020B0604020202020204" pitchFamily="34" charset="0"/>
              <a:buNone/>
            </a:pPr>
            <a:endParaRPr lang="sv-SE" b="0" i="0" dirty="0">
              <a:solidFill>
                <a:srgbClr val="333333"/>
              </a:solidFill>
              <a:effectLst/>
              <a:latin typeface="FuturaBT"/>
            </a:endParaRPr>
          </a:p>
          <a:p>
            <a:pPr marL="0" indent="0" algn="l">
              <a:buFont typeface="Arial" panose="020B0604020202020204" pitchFamily="34" charset="0"/>
              <a:buNone/>
            </a:pPr>
            <a:r>
              <a:rPr lang="sv-SE" b="0" i="0" dirty="0">
                <a:solidFill>
                  <a:srgbClr val="333333"/>
                </a:solidFill>
                <a:effectLst/>
                <a:latin typeface="FuturaBT"/>
              </a:rPr>
              <a:t>Dessa förhållningssätt vägleder oss när vi löser uppgifter och samarbetar med andra. Genom ett aktivt ledar- och medarbetarskap skapar vi tillsammans en kultur där vi använder vår potential på bästa sätt och tar ansvar för såväl oss själva som vår gemensamma arbetsmiljö. Det ökar trygghet och tydlighet i organisationen och hjälper oss att möta och hantera kriser, snabba förändringar och oförutsägbarhet i omvärlden.</a:t>
            </a:r>
            <a:br>
              <a:rPr lang="sv-SE" b="0" i="0" dirty="0">
                <a:solidFill>
                  <a:srgbClr val="333333"/>
                </a:solidFill>
                <a:effectLst/>
                <a:latin typeface="FuturaBT"/>
              </a:rPr>
            </a:br>
            <a:br>
              <a:rPr lang="sv-SE" b="0" i="0" dirty="0">
                <a:solidFill>
                  <a:srgbClr val="333333"/>
                </a:solidFill>
                <a:effectLst/>
                <a:latin typeface="FuturaBT"/>
              </a:rPr>
            </a:br>
            <a:r>
              <a:rPr lang="sv-SE" b="0" i="0" dirty="0">
                <a:solidFill>
                  <a:srgbClr val="333333"/>
                </a:solidFill>
                <a:effectLst/>
                <a:latin typeface="FuturaBT"/>
              </a:rPr>
              <a:t>En uttalad arbetskultur betyder inte att alla ska vara lika. En handlingskraftigt och modig kultur välkomnar olikheter och inkluderar en </a:t>
            </a:r>
            <a:r>
              <a:rPr lang="sv-SE" b="0" i="0" dirty="0">
                <a:solidFill>
                  <a:srgbClr val="7D0006"/>
                </a:solidFill>
                <a:effectLst/>
                <a:latin typeface="FuturaBT"/>
                <a:hlinkClick r:id="rId3"/>
              </a:rPr>
              <a:t>mångfald</a:t>
            </a:r>
            <a:r>
              <a:rPr lang="sv-SE" b="0" i="0" dirty="0">
                <a:solidFill>
                  <a:srgbClr val="333333"/>
                </a:solidFill>
                <a:effectLst/>
                <a:latin typeface="FuturaBT"/>
              </a:rPr>
              <a:t> av medarbetare med olika bakgrund och erfarenheter.</a:t>
            </a:r>
            <a:br>
              <a:rPr lang="sv-SE" b="0" i="0" dirty="0">
                <a:solidFill>
                  <a:srgbClr val="333333"/>
                </a:solidFill>
                <a:effectLst/>
                <a:latin typeface="FuturaBT"/>
              </a:rPr>
            </a:br>
            <a:br>
              <a:rPr lang="sv-SE" b="0" i="0" dirty="0">
                <a:solidFill>
                  <a:srgbClr val="333333"/>
                </a:solidFill>
                <a:effectLst/>
                <a:latin typeface="FuturaBT"/>
              </a:rPr>
            </a:br>
            <a:r>
              <a:rPr lang="sv-SE" b="0" i="0" dirty="0">
                <a:solidFill>
                  <a:srgbClr val="333333"/>
                </a:solidFill>
                <a:effectLst/>
                <a:latin typeface="FuturaBT"/>
              </a:rPr>
              <a:t>Tillsammans skapar vi en kultur av handlingskraft och mod!</a:t>
            </a:r>
          </a:p>
          <a:p>
            <a:endParaRPr lang="sv-SE" b="0" i="0" dirty="0">
              <a:solidFill>
                <a:srgbClr val="333333"/>
              </a:solidFill>
              <a:effectLst/>
              <a:latin typeface="FuturaBT"/>
            </a:endParaRPr>
          </a:p>
          <a:p>
            <a:endParaRPr lang="sv-SE" dirty="0"/>
          </a:p>
          <a:p>
            <a:r>
              <a:rPr lang="sv-SE" b="1" dirty="0"/>
              <a:t>Prestationskriterier</a:t>
            </a:r>
          </a:p>
          <a:p>
            <a:r>
              <a:rPr lang="sv-SE" dirty="0"/>
              <a:t>Vi på Svenska Röda Korset tycker att dessa fyra förhållningssätt är så viktiga så att de också sedan maj 2022 utgör en del av våra prestationskriterier. </a:t>
            </a:r>
          </a:p>
          <a:p>
            <a:endParaRPr lang="sv-SE" dirty="0"/>
          </a:p>
          <a:p>
            <a:r>
              <a:rPr lang="sv-SE" b="0" i="0" dirty="0">
                <a:solidFill>
                  <a:srgbClr val="333333"/>
                </a:solidFill>
                <a:effectLst/>
                <a:latin typeface="FuturaBT"/>
              </a:rPr>
              <a:t>Inför lönerevision och lönesamtal gör chefen en bedömning av medarbetarens prestation under föregående </a:t>
            </a:r>
            <a:r>
              <a:rPr lang="sv-SE" b="0" i="0" dirty="0" err="1">
                <a:solidFill>
                  <a:srgbClr val="333333"/>
                </a:solidFill>
                <a:effectLst/>
                <a:latin typeface="FuturaBT"/>
              </a:rPr>
              <a:t>löneår</a:t>
            </a:r>
            <a:r>
              <a:rPr lang="sv-SE" b="0" i="0" dirty="0">
                <a:solidFill>
                  <a:srgbClr val="333333"/>
                </a:solidFill>
                <a:effectLst/>
                <a:latin typeface="FuturaBT"/>
              </a:rPr>
              <a:t>, efter dialog med medarbetaren. Bedömningen görs utifrån resultat (vad) och prestationskriterier (hur). Har prestationen totalt sett varit enligt förväntan, över förväntan eller under förväntan. Chefen förmedlar sin bild till medarbetaren i det uppföljande lönesamtalet.</a:t>
            </a:r>
            <a:endParaRPr lang="sv-SE" dirty="0"/>
          </a:p>
        </p:txBody>
      </p:sp>
      <p:sp>
        <p:nvSpPr>
          <p:cNvPr id="4" name="Platshållare för bildnummer 3"/>
          <p:cNvSpPr>
            <a:spLocks noGrp="1"/>
          </p:cNvSpPr>
          <p:nvPr>
            <p:ph type="sldNum" sz="quarter" idx="5"/>
          </p:nvPr>
        </p:nvSpPr>
        <p:spPr/>
        <p:txBody>
          <a:bodyPr/>
          <a:lstStyle/>
          <a:p>
            <a:fld id="{7887D715-DFEA-4EA1-9669-6CB2FE6F3637}" type="slidenum">
              <a:rPr lang="sv-SE" smtClean="0"/>
              <a:t>11</a:t>
            </a:fld>
            <a:endParaRPr lang="sv-SE"/>
          </a:p>
        </p:txBody>
      </p:sp>
    </p:spTree>
    <p:extLst>
      <p:ext uri="{BB962C8B-B14F-4D97-AF65-F5344CB8AC3E}">
        <p14:creationId xmlns:p14="http://schemas.microsoft.com/office/powerpoint/2010/main" val="212849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12</a:t>
            </a:fld>
            <a:endParaRPr lang="sv-SE"/>
          </a:p>
        </p:txBody>
      </p:sp>
    </p:spTree>
    <p:extLst>
      <p:ext uri="{BB962C8B-B14F-4D97-AF65-F5344CB8AC3E}">
        <p14:creationId xmlns:p14="http://schemas.microsoft.com/office/powerpoint/2010/main" val="360310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Att</a:t>
            </a:r>
            <a:r>
              <a:rPr lang="sv-SE" noProof="0" dirty="0"/>
              <a:t> arbeta i grupp är en grundläggande förutsättning för dagens arbetsliv. Många av oss i komplexa, tvärfunktionella grupper där målkonflikter och otydliga uppdrag är vardag. Vi sätter också allt som oftast ihop grupperna baserad på medlemmarnas tekniska kompetens, och inte baserat på deras kompetens som gruppdeltagare. </a:t>
            </a:r>
            <a:endParaRPr lang="sv-SE" dirty="0">
              <a:cs typeface="Calibri" panose="020F0502020204030204"/>
            </a:endParaRPr>
          </a:p>
          <a:p>
            <a:endParaRPr lang="sv-SE" noProof="0" dirty="0"/>
          </a:p>
          <a:p>
            <a:r>
              <a:rPr lang="sv-SE" noProof="0" dirty="0"/>
              <a:t>2. Det finns inget stöd i forskning för att en grupp måste bestå av en viss uppsättning personligheter eller kompetenser för att vara effektiv, eller att populära aktiviteter som forsränning och matlagning har någon effekt för grupputveckling. Ingen av dessa aktiviteter ger några konkreta kunskaper eller verktyg till att utveckla samarbetet i en grupp, även om de</a:t>
            </a:r>
            <a:r>
              <a:rPr lang="sv-SE" dirty="0"/>
              <a:t> i sig kan</a:t>
            </a:r>
            <a:r>
              <a:rPr lang="sv-SE" noProof="0" dirty="0"/>
              <a:t> vara trevliga. </a:t>
            </a:r>
            <a:endParaRPr lang="sv-SE" noProof="0" dirty="0">
              <a:cs typeface="Calibri"/>
            </a:endParaRPr>
          </a:p>
          <a:p>
            <a:endParaRPr lang="sv-SE" noProof="0" dirty="0"/>
          </a:p>
          <a:p>
            <a:r>
              <a:rPr lang="sv-SE" noProof="0" dirty="0"/>
              <a:t>3. Däremot visar forskning att  kunskap och träning i grupprocesser och mellanmänskliga relationer påverkar gruppens effektivitet positivt. Det här ger gruppdeltagare med hög team-kompetens, vilket hjälper dem att förstå och hantera vad som händer i gruppen för att överkomma hinder och konstruktivt arbeta med det som gruppen behöver för att prestera. </a:t>
            </a:r>
            <a:endParaRPr lang="sv-SE" noProof="0" dirty="0">
              <a:cs typeface="Calibri"/>
            </a:endParaRPr>
          </a:p>
          <a:p>
            <a:endParaRPr lang="sv-SE" noProof="0" dirty="0"/>
          </a:p>
          <a:p>
            <a:r>
              <a:rPr lang="sv-SE" noProof="0" dirty="0"/>
              <a:t>4. Och om man lyckas skapa ett högpresterande team så gynnas inte bara organisationens resultat, utan skapar också välmående och personligt utvecklande arbetsplatser.</a:t>
            </a:r>
            <a:r>
              <a:rPr lang="sv-SE" dirty="0"/>
              <a:t> Det här är som ni såklart vet viktigt för att attrahera och behålla rätt kompetens i organisationen. </a:t>
            </a:r>
            <a:endParaRPr lang="sv-SE" noProof="0" dirty="0">
              <a:cs typeface="Calibri"/>
            </a:endParaRPr>
          </a:p>
          <a:p>
            <a:endParaRPr lang="sv-SE" noProof="0" dirty="0"/>
          </a:p>
          <a:p>
            <a:r>
              <a:rPr lang="sv-SE" b="1" dirty="0"/>
              <a:t>SUMMERING </a:t>
            </a:r>
            <a:r>
              <a:rPr lang="sv-SE" dirty="0"/>
              <a:t>– att ha kunskap om team och vad som skapar en positiv grupputveckling är viktigt – vi skapar en gemensam kunskap och förståelse för var vi som grupp befinner oss, hur vi ska ta oss vidare som grupp. </a:t>
            </a:r>
          </a:p>
          <a:p>
            <a:endParaRPr lang="sv-SE" dirty="0"/>
          </a:p>
          <a:p>
            <a:pPr>
              <a:lnSpc>
                <a:spcPct val="107000"/>
              </a:lnSpc>
              <a:spcAft>
                <a:spcPts val="800"/>
              </a:spcAft>
            </a:pPr>
            <a:r>
              <a:rPr lang="sv-SE" sz="1200" dirty="0">
                <a:effectLst/>
                <a:latin typeface="+mj-lt"/>
                <a:ea typeface="Times New Roman" panose="02020603050405020304" pitchFamily="18" charset="0"/>
                <a:cs typeface="Calibri" panose="020F0502020204030204" pitchFamily="34" charset="0"/>
              </a:rPr>
              <a:t>Lyfter man blicken kan man se att grupper och samtal förlöper olika beroende på hur hög grad av tydlighet som finns vad gäller mål, uppgift och roller. </a:t>
            </a:r>
          </a:p>
          <a:p>
            <a:pPr>
              <a:lnSpc>
                <a:spcPct val="107000"/>
              </a:lnSpc>
              <a:spcAft>
                <a:spcPts val="800"/>
              </a:spcAft>
            </a:pPr>
            <a:endParaRPr lang="sv-SE" sz="1200" dirty="0">
              <a:effectLst/>
              <a:latin typeface="+mj-lt"/>
              <a:ea typeface="Times New Roman" panose="02020603050405020304" pitchFamily="18" charset="0"/>
              <a:cs typeface="Calibri" panose="020F0502020204030204" pitchFamily="34" charset="0"/>
            </a:endParaRPr>
          </a:p>
          <a:p>
            <a:pPr>
              <a:lnSpc>
                <a:spcPct val="107000"/>
              </a:lnSpc>
              <a:spcAft>
                <a:spcPts val="800"/>
              </a:spcAft>
            </a:pPr>
            <a:r>
              <a:rPr lang="sv-SE" sz="1200" dirty="0">
                <a:effectLst/>
                <a:latin typeface="+mj-lt"/>
                <a:ea typeface="Times New Roman" panose="02020603050405020304" pitchFamily="18" charset="0"/>
                <a:cs typeface="Calibri" panose="020F0502020204030204" pitchFamily="34" charset="0"/>
              </a:rPr>
              <a:t>Det finns gedigen forskning som visar på att alla mänskliga grupper har gemensamma utvecklingsmönster. Susan </a:t>
            </a:r>
            <a:r>
              <a:rPr lang="sv-SE" sz="1200" dirty="0" err="1">
                <a:effectLst/>
                <a:latin typeface="+mj-lt"/>
                <a:ea typeface="Times New Roman" panose="02020603050405020304" pitchFamily="18" charset="0"/>
                <a:cs typeface="Calibri" panose="020F0502020204030204" pitchFamily="34" charset="0"/>
              </a:rPr>
              <a:t>Wheelans</a:t>
            </a:r>
            <a:r>
              <a:rPr lang="sv-SE" sz="1200" dirty="0">
                <a:effectLst/>
                <a:latin typeface="+mj-lt"/>
                <a:ea typeface="Times New Roman" panose="02020603050405020304" pitchFamily="18" charset="0"/>
                <a:cs typeface="Calibri" panose="020F0502020204030204" pitchFamily="34" charset="0"/>
              </a:rPr>
              <a:t> integrerade grupputvecklingsmodell beskriver detta i fyra olika fasklimat. Vilken fas en grupp befinner sig i har tydliga statistiska samband med måluppfyllelse, oavsett om det handlar om elevers akademiska resultat, som för ett lärarlag, eller om antalet räddade liv, som för ett akutvårdsteam. Vi kan som medlemmar och ledare hjälpa grupputvecklingen framåt med vårt eget beteende.</a:t>
            </a:r>
            <a:endParaRPr lang="sv-SE" dirty="0"/>
          </a:p>
          <a:p>
            <a:endParaRPr lang="sv-SE" dirty="0"/>
          </a:p>
          <a:p>
            <a:r>
              <a:rPr lang="sv-SE" b="1" dirty="0"/>
              <a:t>FILMEN </a:t>
            </a:r>
            <a:r>
              <a:rPr lang="sv-SE" dirty="0"/>
              <a:t>– se filmen gemensamt, ca 16 min lång.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92115D5-E20F-4DAB-B917-C0C2751798C7}" type="slidenum">
              <a:rPr lang="sv-SE" smtClean="0"/>
              <a:t>13</a:t>
            </a:fld>
            <a:endParaRPr lang="sv-SE"/>
          </a:p>
        </p:txBody>
      </p:sp>
    </p:spTree>
    <p:extLst>
      <p:ext uri="{BB962C8B-B14F-4D97-AF65-F5344CB8AC3E}">
        <p14:creationId xmlns:p14="http://schemas.microsoft.com/office/powerpoint/2010/main" val="20936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(Budskapet i denna bild framgår nedan, berätta om det på ett sätt som du känner dig bekväm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r>
              <a:rPr lang="sv-SE" dirty="0"/>
              <a:t>Här är en bild över de 4 faserna som finns i IMGD-modellen – Susan Wheelans </a:t>
            </a:r>
            <a:r>
              <a:rPr lang="sv-SE" dirty="0" err="1"/>
              <a:t>integrated</a:t>
            </a:r>
            <a:r>
              <a:rPr lang="sv-SE" dirty="0"/>
              <a:t> </a:t>
            </a:r>
            <a:r>
              <a:rPr lang="sv-SE" dirty="0" err="1"/>
              <a:t>model</a:t>
            </a:r>
            <a:r>
              <a:rPr lang="sv-SE" dirty="0"/>
              <a:t> for </a:t>
            </a:r>
            <a:r>
              <a:rPr lang="sv-SE" dirty="0" err="1"/>
              <a:t>group</a:t>
            </a:r>
            <a:r>
              <a:rPr lang="sv-SE" dirty="0"/>
              <a:t> </a:t>
            </a:r>
            <a:r>
              <a:rPr lang="sv-SE" dirty="0" err="1"/>
              <a:t>development</a:t>
            </a:r>
            <a:r>
              <a:rPr lang="sv-SE" dirty="0"/>
              <a:t> – integrerade modell för grupputveckling</a:t>
            </a:r>
          </a:p>
          <a:p>
            <a:endParaRPr lang="sv-SE" dirty="0"/>
          </a:p>
          <a:p>
            <a:r>
              <a:rPr lang="sv-SE" dirty="0"/>
              <a:t>Här visar vi bara kort hur modellen ser ut – på följande bilder kommer vi beskriva lite djupare kring vad som kännetecknar respektive stadie.</a:t>
            </a:r>
          </a:p>
          <a:p>
            <a:endParaRPr lang="sv-SE" dirty="0"/>
          </a:p>
          <a:p>
            <a:r>
              <a:rPr lang="sv-SE" b="1" dirty="0"/>
              <a:t>ANIMERING 1-4</a:t>
            </a:r>
          </a:p>
          <a:p>
            <a:pPr marL="228600" indent="-228600">
              <a:buAutoNum type="arabicPeriod"/>
            </a:pPr>
            <a:r>
              <a:rPr lang="sv-SE" dirty="0"/>
              <a:t>Under det första stadiet, tillhörighet och trygghet, är teammedlemmarna fokuserade på att känna sig trygga och inkluderade. Man söker likheter.</a:t>
            </a:r>
          </a:p>
          <a:p>
            <a:pPr marL="228600" indent="-228600">
              <a:buAutoNum type="arabicPeriod"/>
            </a:pPr>
            <a:r>
              <a:rPr lang="sv-SE" dirty="0"/>
              <a:t>Mot slutet av stadium 1 känner sig medlemmarna tryggare och kan våga uttrycka sig friare och mer specifikt. Det kan leda till meningsskiljaktigheter, vilket är ett tecken på att man har gått över i stadium 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Under det tredje stadiet är medlemmarna mer fokuserade på uppgiften och mindre upptagna av frågor som rör status, makt och inflytande.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Under stadium 4 är medlemmarna helt och hållet fokuserade på vad de vill uppnå.</a:t>
            </a:r>
          </a:p>
          <a:p>
            <a:pPr marL="228600" indent="-228600">
              <a:buAutoNum type="arabicPeriod"/>
            </a:pPr>
            <a:endParaRPr lang="sv-SE" dirty="0"/>
          </a:p>
          <a:p>
            <a:endParaRPr lang="sv-SE" dirty="0"/>
          </a:p>
          <a:p>
            <a:r>
              <a:rPr lang="sv-SE" dirty="0"/>
              <a:t>De olika stadierna i IMGD-modellen påminner om de olika stadierna i människans utveckling: barndom-&gt;tonår -&gt; ung vuxen -&gt; vuxen</a:t>
            </a:r>
          </a:p>
          <a:p>
            <a:endParaRPr lang="sv-SE" dirty="0"/>
          </a:p>
          <a:p>
            <a:r>
              <a:rPr lang="sv-SE" dirty="0"/>
              <a:t>Genom att förstå dynamiken i det som sker inom ett team under varje utvecklingsstadium så kan man börja arbeta mer effektivt – man hittar vad som fungerar och vad som inte fungerar.</a:t>
            </a:r>
          </a:p>
          <a:p>
            <a:endParaRPr lang="sv-SE" dirty="0"/>
          </a:p>
          <a:p>
            <a:endParaRPr lang="sv-SE" dirty="0"/>
          </a:p>
        </p:txBody>
      </p:sp>
      <p:sp>
        <p:nvSpPr>
          <p:cNvPr id="4" name="Platshållare för datum 3"/>
          <p:cNvSpPr>
            <a:spLocks noGrp="1"/>
          </p:cNvSpPr>
          <p:nvPr>
            <p:ph type="dt" idx="1"/>
          </p:nvPr>
        </p:nvSpPr>
        <p:spPr/>
        <p:txBody>
          <a:bodyPr/>
          <a:lstStyle/>
          <a:p>
            <a:fld id="{88780100-4929-B548-B603-4BF30FE8F9C6}" type="datetime1">
              <a:rPr lang="sv-SE" smtClean="0"/>
              <a:t>2022-11-03</a:t>
            </a:fld>
            <a:endParaRPr lang="sv-SE"/>
          </a:p>
        </p:txBody>
      </p:sp>
      <p:sp>
        <p:nvSpPr>
          <p:cNvPr id="5" name="Platshållare för bildnummer 4"/>
          <p:cNvSpPr>
            <a:spLocks noGrp="1"/>
          </p:cNvSpPr>
          <p:nvPr>
            <p:ph type="sldNum" sz="quarter" idx="5"/>
          </p:nvPr>
        </p:nvSpPr>
        <p:spPr/>
        <p:txBody>
          <a:bodyPr/>
          <a:lstStyle/>
          <a:p>
            <a:fld id="{446AD3DB-1909-472D-8DD1-1FBE501BD0C9}" type="slidenum">
              <a:rPr lang="sv-SE" smtClean="0"/>
              <a:t>14</a:t>
            </a:fld>
            <a:endParaRPr lang="sv-SE"/>
          </a:p>
        </p:txBody>
      </p:sp>
    </p:spTree>
    <p:extLst>
      <p:ext uri="{BB962C8B-B14F-4D97-AF65-F5344CB8AC3E}">
        <p14:creationId xmlns:p14="http://schemas.microsoft.com/office/powerpoint/2010/main" val="2444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(Budskapet i denna bild framgår nedan, berätta om det på ett sätt som du känner dig bekväm med)</a:t>
            </a:r>
          </a:p>
          <a:p>
            <a:endParaRPr lang="sv-SE" dirty="0"/>
          </a:p>
          <a:p>
            <a:pPr marL="0" indent="0">
              <a:buFont typeface="Arial" panose="020B0604020202020204" pitchFamily="34" charset="0"/>
              <a:buNone/>
            </a:pPr>
            <a:r>
              <a:rPr lang="sv-SE" b="1" dirty="0"/>
              <a:t>Fas 1 </a:t>
            </a:r>
          </a:p>
          <a:p>
            <a:pPr marL="0" indent="0">
              <a:buFont typeface="Arial" panose="020B0604020202020204" pitchFamily="34" charset="0"/>
              <a:buNone/>
            </a:pPr>
            <a:r>
              <a:rPr lang="sv-SE" dirty="0"/>
              <a:t>Under det första stadiet, tillhörighet och trygghet, är teammedlemmarna fokuserade på att känna sig trygga och inkluderade. </a:t>
            </a:r>
            <a:r>
              <a:rPr lang="sv-SE" i="0" dirty="0"/>
              <a:t>Man känner sig osäker i teamet, man vet inte alltid varför man är där och vad man ska bidra med. Det är vanligt att teamet inte gör något om chefen inte är närvarande. Det är ganska tyst och en trevande dialog. </a:t>
            </a:r>
            <a:r>
              <a:rPr lang="sv-SE" dirty="0"/>
              <a:t>Du vet att du ingår i en stadie 1-grupp när ledaren ställer en fråga och ingen svarar. Ledarens ord tycks försvinna in i Bermudatriangeln.</a:t>
            </a:r>
          </a:p>
          <a:p>
            <a:endParaRPr lang="sv-SE" b="1" i="0" dirty="0"/>
          </a:p>
          <a:p>
            <a:r>
              <a:rPr lang="sv-SE" b="1" i="0" dirty="0"/>
              <a:t>För att utvecklas är det viktigt att:</a:t>
            </a:r>
          </a:p>
          <a:p>
            <a:pPr marL="171450" indent="-171450">
              <a:buFontTx/>
              <a:buChar char="-"/>
            </a:pPr>
            <a:r>
              <a:rPr lang="sv-SE" i="0" dirty="0"/>
              <a:t>bidra med och ta till sig av ny information</a:t>
            </a:r>
          </a:p>
          <a:p>
            <a:pPr marL="171450" indent="-171450">
              <a:buFontTx/>
              <a:buChar char="-"/>
            </a:pPr>
            <a:r>
              <a:rPr lang="sv-SE" dirty="0"/>
              <a:t>förhindra oro och rädslan för att bli utstött – det gäller att skapa trygghet och inkludera samt uppmuntra till öppna samtal</a:t>
            </a:r>
          </a:p>
          <a:p>
            <a:pPr marL="171450" indent="-171450">
              <a:buFontTx/>
              <a:buChar char="-"/>
            </a:pPr>
            <a:r>
              <a:rPr lang="sv-SE" dirty="0"/>
              <a:t>tidigt definiera varför gruppen är bildad och vad man ska bidra med</a:t>
            </a:r>
          </a:p>
          <a:p>
            <a:pPr marL="171450" indent="-171450">
              <a:buFont typeface="Arial" panose="020B0604020202020204" pitchFamily="34" charset="0"/>
              <a:buChar cha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Fas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Mot slutet av stadium 1 känner sig medlemmarna tryggare och kan våga uttrycka sig friare och mer specifikt. Det kan leda till meningsskiljaktigheter, vilket är ett tecken på att man har gått över i stadium 2. Behovet av likriktning minskar. Det är inte ovanligt att man fastnar i oändliga diskussioner där ingen vill ge med sig. Det är svårt att komma överens och mycket ligger under ytan och pyr. Vidare kan man uppleva det som att man behöver försvara sina åsikter. Känslorna tar överhanden i diskussionerna. Om dessa konflikter inte löses snabbt riskerar de att leda till irritation och personliga konflikter. Konflikter kopplade till uppgifter kan vara utvecklande för teamet, men konflikter som blir personliga påverkar alltid teamutvecklingen negativt. Du vet att du ingår i en stadie 2-grupp när tanken på att gå till ett team-möte får dig att må dåligt. Det känns inte kul.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t>För att utvecklas är det viktigt att:</a:t>
            </a:r>
          </a:p>
          <a:p>
            <a:pPr marL="171450" indent="-171450">
              <a:buFontTx/>
              <a:buChar char="-"/>
            </a:pPr>
            <a:r>
              <a:rPr lang="sv-SE" dirty="0"/>
              <a:t>Det gruppen behöver göra är snarare att hitta konstruktiva lösningar. Team måste lära sig att hantera konflikter. </a:t>
            </a:r>
          </a:p>
          <a:p>
            <a:pPr marL="171450" indent="-171450">
              <a:buFontTx/>
              <a:buChar char="-"/>
            </a:pPr>
            <a:r>
              <a:rPr lang="sv-SE" dirty="0"/>
              <a:t>Målet är en miljö där medlemmarna kan ha olika uppfattning och reda ut problem på ett konstruktivt sätt samtidigt som de fokuserar på uppgiften. </a:t>
            </a:r>
          </a:p>
          <a:p>
            <a:pPr marL="171450" indent="-171450">
              <a:buFontTx/>
              <a:buChar char="-"/>
            </a:pPr>
            <a:r>
              <a:rPr lang="sv-SE" dirty="0"/>
              <a:t>Konflikter kan också uppstå på grund av att det saknas resurser i teamet eller att det är otydligt vad man ska uppnå (målet) eller att det inte är klart vem som ska göra vad. Det är därför också viktigt att arbeta med att utveckla gemensamma mål, roller och värderingar.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indent="0">
              <a:buFont typeface="Arial" panose="020B0604020202020204" pitchFamily="34" charset="0"/>
              <a:buNone/>
            </a:pPr>
            <a:r>
              <a:rPr lang="sv-SE" b="1" dirty="0"/>
              <a:t>Fas 3 </a:t>
            </a:r>
          </a:p>
          <a:p>
            <a:pPr marL="0" indent="0">
              <a:buFont typeface="Arial" panose="020B0604020202020204" pitchFamily="34" charset="0"/>
              <a:buNone/>
            </a:pPr>
            <a:r>
              <a:rPr lang="sv-SE" dirty="0"/>
              <a:t>Under det tredje stadiet är medlemmarna mer fokuserade på uppgiften och mindre upptagna av frågor som rör status, makt och inflytande. Arbetet med att hantera konflikter under stadium 2 har gett resultat och stadium 3 är en mer positiv och behagligare upplevelse. Konflikter kan fortfarande uppstå men teamet har lärt sig att hantera dom på ett mer moget och effektivt sätt. Teamet börjar kunna lösa uppgifter tillsammans. Man kan också ha olika åsikter utan att vara rädd för att uttrycka dom. Man behöver inte kämpa för att få sin åsikt hörd. Det finns en högre tillit till varandra och man börjar känna sig mer beroende av varandra. Det finns tydligare mål, roller och arbetsprocesser, vilket bidrar till ökad öppenhet och att man delar med sig av information. Teamet blir mer fokuserat och effektivt.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dirty="0"/>
              <a:t>För att utvecklas är det viktigt att:</a:t>
            </a:r>
          </a:p>
          <a:p>
            <a:r>
              <a:rPr lang="sv-SE" dirty="0"/>
              <a:t>Men det finns en risk att det finns en obalans fortfarande mellan att vårda relationer och att fokusera på arbetet och att utföra uppgifter. </a:t>
            </a:r>
          </a:p>
          <a:p>
            <a:r>
              <a:rPr lang="sv-SE" dirty="0"/>
              <a:t>Teamet behöver därför fortsätta sin goda utvecklingsresa och befästa goda relationer och fortsätta utveckla strukturer och roller.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0" indent="0">
              <a:buFont typeface="Arial" panose="020B0604020202020204" pitchFamily="34" charset="0"/>
              <a:buNone/>
            </a:pPr>
            <a:r>
              <a:rPr lang="sv-SE" b="1" dirty="0"/>
              <a:t>Fas 4 </a:t>
            </a:r>
          </a:p>
          <a:p>
            <a:pPr marL="0" indent="0">
              <a:buFont typeface="Arial" panose="020B0604020202020204" pitchFamily="34" charset="0"/>
              <a:buNone/>
            </a:pPr>
            <a:r>
              <a:rPr lang="sv-SE" dirty="0"/>
              <a:t>Under stadium 4 är medlemmarna helt och hållet fokuserade på vad de vill uppnå. Lyssnar man på ett av deras möten eller till samtalet under kafferasten kommer man att få höra fler arbetsrelaterade diskussioner än tidigare. Medlemmarna brukar också hålla sig mer till fakta och förekommer färre gissningar och tolkningar. De diskuterar också varje ämne noggrant och bygger vidare på varandras inlägg. Medlemmarna uppmuntrar olika åsikter och uppfattar dom som värdefulla. Känslan är att ”vi alla bidrar men på olika sätt”. Man förstår vad man ska bidra med för att teamet ska kunna arbeta på bästa sätt. Teamet är effektiva för att de tar vara på varandras olikheter.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dirty="0"/>
              <a:t>För att utvecklas är det viktigt att: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En risk för ett stadie 4-team är att teamet blir passivt när allt går bra. Det innebär att teamet inte lever upp till den potential de har arbetat så hårt på för att uppnå. De behöver därför arbeta på att upprätthålla det goda arbetet genom att ständigt arbeta med att ompröva roller, syften, mål osv för att inte stagnera. </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292115D5-E20F-4DAB-B917-C0C2751798C7}" type="slidenum">
              <a:rPr lang="sv-SE" smtClean="0"/>
              <a:t>15</a:t>
            </a:fld>
            <a:endParaRPr lang="sv-SE"/>
          </a:p>
        </p:txBody>
      </p:sp>
    </p:spTree>
    <p:extLst>
      <p:ext uri="{BB962C8B-B14F-4D97-AF65-F5344CB8AC3E}">
        <p14:creationId xmlns:p14="http://schemas.microsoft.com/office/powerpoint/2010/main" val="146949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16</a:t>
            </a:fld>
            <a:endParaRPr lang="sv-SE"/>
          </a:p>
        </p:txBody>
      </p:sp>
    </p:spTree>
    <p:extLst>
      <p:ext uri="{BB962C8B-B14F-4D97-AF65-F5344CB8AC3E}">
        <p14:creationId xmlns:p14="http://schemas.microsoft.com/office/powerpoint/2010/main" val="360310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17</a:t>
            </a:fld>
            <a:endParaRPr lang="sv-SE"/>
          </a:p>
        </p:txBody>
      </p:sp>
    </p:spTree>
    <p:extLst>
      <p:ext uri="{BB962C8B-B14F-4D97-AF65-F5344CB8AC3E}">
        <p14:creationId xmlns:p14="http://schemas.microsoft.com/office/powerpoint/2010/main" val="193958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endParaRPr lang="sv-SE" b="1" dirty="0"/>
          </a:p>
          <a:p>
            <a:pPr marL="0" lvl="0" indent="0">
              <a:lnSpc>
                <a:spcPct val="107000"/>
              </a:lnSpc>
              <a:buNone/>
            </a:pPr>
            <a:r>
              <a:rPr lang="sv-SE" sz="1200" b="1" dirty="0">
                <a:latin typeface="+mj-lt"/>
                <a:ea typeface="Calibri" panose="020F0502020204030204" pitchFamily="34" charset="0"/>
                <a:cs typeface="Arial" panose="020B0604020202020204" pitchFamily="34" charset="0"/>
              </a:rPr>
              <a:t>Individuellt: </a:t>
            </a:r>
            <a:r>
              <a:rPr lang="sv-SE" sz="1200" b="0" dirty="0">
                <a:latin typeface="+mj-lt"/>
                <a:ea typeface="Calibri" panose="020F0502020204030204" pitchFamily="34" charset="0"/>
                <a:cs typeface="Arial" panose="020B0604020202020204" pitchFamily="34" charset="0"/>
              </a:rPr>
              <a:t>Om man inte har varit i en arbetsgrupp som har varit högfungerande så kan man fundera på om man varit i något annat sammanhang där det fungerat väl. </a:t>
            </a:r>
            <a:endParaRPr lang="sv-SE" sz="1200" b="0" i="1" dirty="0">
              <a:latin typeface="+mj-lt"/>
              <a:ea typeface="Calibri" panose="020F0502020204030204" pitchFamily="34" charset="0"/>
              <a:cs typeface="Arial" panose="020B0604020202020204" pitchFamily="34" charset="0"/>
            </a:endParaRPr>
          </a:p>
          <a:p>
            <a:pPr marL="228600" lvl="0" indent="-228600">
              <a:lnSpc>
                <a:spcPct val="107000"/>
              </a:lnSpc>
              <a:buAutoNum type="arabicPeriod"/>
            </a:pPr>
            <a:endParaRPr lang="sv-SE" sz="1200" i="1" dirty="0">
              <a:latin typeface="+mj-lt"/>
              <a:ea typeface="Calibri" panose="020F0502020204030204" pitchFamily="34" charset="0"/>
              <a:cs typeface="Arial" panose="020B0604020202020204" pitchFamily="34" charset="0"/>
            </a:endParaRPr>
          </a:p>
          <a:p>
            <a:pPr marL="0" indent="0">
              <a:buFontTx/>
              <a:buNone/>
            </a:pPr>
            <a:r>
              <a:rPr lang="sv-SE" b="1" dirty="0"/>
              <a:t>Helgrupp</a:t>
            </a:r>
          </a:p>
          <a:p>
            <a:pPr marL="0" indent="0">
              <a:buFontTx/>
              <a:buNone/>
            </a:pPr>
            <a:r>
              <a:rPr lang="sv-SE" dirty="0"/>
              <a:t>Lyssna på några exempel beroende på hur ni ligger till i tid och hur många ni är.</a:t>
            </a:r>
          </a:p>
          <a:p>
            <a:pPr marL="0" indent="0">
              <a:buFontTx/>
              <a:buNone/>
            </a:pPr>
            <a:endParaRPr lang="sv-SE" dirty="0"/>
          </a:p>
          <a:p>
            <a:pPr marL="0" indent="0">
              <a:buFontTx/>
              <a:buNone/>
            </a:pPr>
            <a:r>
              <a:rPr lang="sv-SE" b="1" dirty="0"/>
              <a:t>Tid</a:t>
            </a:r>
          </a:p>
          <a:p>
            <a:pPr marL="0" indent="0">
              <a:buFontTx/>
              <a:buNone/>
            </a:pPr>
            <a:r>
              <a:rPr lang="sv-SE" dirty="0"/>
              <a:t>10 minuter</a:t>
            </a:r>
          </a:p>
          <a:p>
            <a:pPr marL="0" indent="0">
              <a:buFontTx/>
              <a:buNone/>
            </a:pPr>
            <a:r>
              <a:rPr lang="sv-SE" dirty="0"/>
              <a:t>Syfte: få alla att reflektera över vad som lett till att man som grupp nått till stadie 3 eller 4. </a:t>
            </a:r>
          </a:p>
          <a:p>
            <a:pPr marL="0" lvl="0" indent="0">
              <a:lnSpc>
                <a:spcPct val="107000"/>
              </a:lnSpc>
              <a:buNone/>
            </a:pPr>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18</a:t>
            </a:fld>
            <a:endParaRPr lang="sv-SE"/>
          </a:p>
        </p:txBody>
      </p:sp>
    </p:spTree>
    <p:extLst>
      <p:ext uri="{BB962C8B-B14F-4D97-AF65-F5344CB8AC3E}">
        <p14:creationId xmlns:p14="http://schemas.microsoft.com/office/powerpoint/2010/main" val="3938572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effectLst/>
                <a:latin typeface="+mj-lt"/>
                <a:ea typeface="Calibri" panose="020F0502020204030204" pitchFamily="34" charset="0"/>
                <a:cs typeface="Arial" panose="020B0604020202020204" pitchFamily="34" charset="0"/>
              </a:rPr>
              <a:t>Om alla ingår i samma grupp så kan man göra analysen på sin egen grupp. Om deltagarna hör till olika grupper kan man be deltagarna att själva välja en grupp som de ska analysera. </a:t>
            </a:r>
            <a:endParaRPr lang="sv-SE" sz="1200" b="1" dirty="0">
              <a:effectLst/>
              <a:latin typeface="+mj-lt"/>
              <a:ea typeface="Calibri" panose="020F0502020204030204" pitchFamily="34" charset="0"/>
              <a:cs typeface="Arial" panose="020B0604020202020204" pitchFamily="34" charset="0"/>
            </a:endParaRPr>
          </a:p>
          <a:p>
            <a:endParaRPr lang="sv-SE" dirty="0"/>
          </a:p>
          <a:p>
            <a:r>
              <a:rPr lang="sv-SE" dirty="0"/>
              <a:t>Skriv ut arbetsbladet på sidan XX, 1 ex till varje deltagare.</a:t>
            </a:r>
          </a:p>
          <a:p>
            <a:r>
              <a:rPr lang="sv-SE" dirty="0"/>
              <a:t>Kan också skriva ut beskrivningarna av faser på sid 15 om du vill. </a:t>
            </a:r>
          </a:p>
          <a:p>
            <a:pPr marL="0" indent="0">
              <a:buFontTx/>
              <a:buNone/>
            </a:pPr>
            <a:endParaRPr lang="sv-SE" dirty="0"/>
          </a:p>
          <a:p>
            <a:pPr marL="0" indent="0">
              <a:buFontTx/>
              <a:buNone/>
            </a:pPr>
            <a:endParaRPr lang="sv-SE" dirty="0"/>
          </a:p>
          <a:p>
            <a:pPr marL="0" lvl="0" indent="0">
              <a:lnSpc>
                <a:spcPct val="107000"/>
              </a:lnSpc>
              <a:buFont typeface="+mj-lt"/>
              <a:buNone/>
            </a:pPr>
            <a:r>
              <a:rPr lang="sv-SE" sz="1200" b="1" dirty="0">
                <a:effectLst/>
                <a:latin typeface="+mj-lt"/>
                <a:ea typeface="Calibri" panose="020F0502020204030204" pitchFamily="34" charset="0"/>
                <a:cs typeface="Arial" panose="020B0604020202020204" pitchFamily="34" charset="0"/>
              </a:rPr>
              <a:t>Individuellt: Gruppanalys: </a:t>
            </a:r>
          </a:p>
          <a:p>
            <a:pPr marL="0" lvl="0" indent="0">
              <a:lnSpc>
                <a:spcPct val="107000"/>
              </a:lnSpc>
              <a:buFont typeface="+mj-lt"/>
              <a:buNone/>
            </a:pPr>
            <a:r>
              <a:rPr lang="sv-SE" sz="1200" b="0" dirty="0">
                <a:effectLst/>
                <a:latin typeface="+mj-lt"/>
                <a:ea typeface="Calibri" panose="020F0502020204030204" pitchFamily="34" charset="0"/>
                <a:cs typeface="Arial" panose="020B0604020202020204" pitchFamily="34" charset="0"/>
              </a:rPr>
              <a:t>Utgå från den grupp du tänker på. Definiera med hjälp av arbetsbladet på nästa sida vilken fas gruppen befinner sig i. </a:t>
            </a:r>
          </a:p>
          <a:p>
            <a:pPr marL="171450" lvl="0" indent="-171450">
              <a:lnSpc>
                <a:spcPct val="107000"/>
              </a:lnSpc>
              <a:buFontTx/>
              <a:buChar char="-"/>
            </a:pPr>
            <a:r>
              <a:rPr lang="sv-SE" sz="1200" b="0" dirty="0">
                <a:effectLst/>
                <a:latin typeface="+mj-lt"/>
                <a:ea typeface="Calibri" panose="020F0502020204030204" pitchFamily="34" charset="0"/>
                <a:cs typeface="Arial" panose="020B0604020202020204" pitchFamily="34" charset="0"/>
              </a:rPr>
              <a:t>Vad kännetecknar den gruppen – vad fungerar väl, vad fungerar mindre väl. </a:t>
            </a:r>
          </a:p>
          <a:p>
            <a:pPr marL="171450" lvl="0" indent="-171450">
              <a:lnSpc>
                <a:spcPct val="107000"/>
              </a:lnSpc>
              <a:buFontTx/>
              <a:buChar char="-"/>
            </a:pPr>
            <a:r>
              <a:rPr lang="sv-SE" sz="1200" b="0" dirty="0">
                <a:effectLst/>
                <a:latin typeface="+mj-lt"/>
                <a:ea typeface="Calibri" panose="020F0502020204030204" pitchFamily="34" charset="0"/>
                <a:cs typeface="Arial" panose="020B0604020202020204" pitchFamily="34" charset="0"/>
              </a:rPr>
              <a:t>Vad är det som gör att gruppen befinner sig i den fasen den gör? </a:t>
            </a:r>
          </a:p>
          <a:p>
            <a:pPr marL="171450" lvl="0" indent="-171450">
              <a:lnSpc>
                <a:spcPct val="107000"/>
              </a:lnSpc>
              <a:buFontTx/>
              <a:buChar char="-"/>
            </a:pPr>
            <a:r>
              <a:rPr lang="sv-SE" sz="1200" b="0" dirty="0">
                <a:effectLst/>
                <a:latin typeface="+mj-lt"/>
                <a:ea typeface="Calibri" panose="020F0502020204030204" pitchFamily="34" charset="0"/>
                <a:cs typeface="Arial" panose="020B0604020202020204" pitchFamily="34" charset="0"/>
              </a:rPr>
              <a:t>Vad anser du att gruppen behöver för att utvecklas ytterligare?</a:t>
            </a:r>
          </a:p>
          <a:p>
            <a:pPr marL="0" lvl="0" indent="0">
              <a:lnSpc>
                <a:spcPct val="107000"/>
              </a:lnSpc>
              <a:buFont typeface="+mj-lt"/>
              <a:buNone/>
            </a:pPr>
            <a:r>
              <a:rPr lang="sv-SE" sz="1200" b="0" i="1" dirty="0">
                <a:effectLst/>
                <a:latin typeface="+mj-lt"/>
                <a:ea typeface="Calibri" panose="020F0502020204030204" pitchFamily="34" charset="0"/>
                <a:cs typeface="Arial" panose="020B0604020202020204" pitchFamily="34" charset="0"/>
              </a:rPr>
              <a:t>Ca 10 minuter</a:t>
            </a:r>
            <a:r>
              <a:rPr lang="sv-SE" sz="1200" i="1" dirty="0">
                <a:effectLst/>
                <a:latin typeface="+mj-lt"/>
                <a:ea typeface="Calibri" panose="020F0502020204030204" pitchFamily="34" charset="0"/>
                <a:cs typeface="Arial" panose="020B0604020202020204" pitchFamily="34" charset="0"/>
              </a:rPr>
              <a:t>	 </a:t>
            </a:r>
          </a:p>
          <a:p>
            <a:pPr marL="342900" lvl="0" indent="-342900">
              <a:lnSpc>
                <a:spcPct val="107000"/>
              </a:lnSpc>
              <a:buFont typeface="+mj-lt"/>
              <a:buAutoNum type="arabicPeriod"/>
            </a:pPr>
            <a:endParaRPr lang="sv-SE" sz="1200" dirty="0">
              <a:effectLst/>
              <a:latin typeface="+mj-lt"/>
              <a:ea typeface="Calibri" panose="020F0502020204030204" pitchFamily="34" charset="0"/>
              <a:cs typeface="Arial" panose="020B0604020202020204" pitchFamily="34" charset="0"/>
            </a:endParaRPr>
          </a:p>
          <a:p>
            <a:pPr marL="0" indent="0">
              <a:lnSpc>
                <a:spcPct val="107000"/>
              </a:lnSpc>
              <a:buFont typeface="+mj-lt"/>
              <a:buNone/>
            </a:pPr>
            <a:r>
              <a:rPr lang="sv-SE" sz="1200" b="1" dirty="0">
                <a:effectLst/>
                <a:latin typeface="+mj-lt"/>
                <a:ea typeface="Calibri" panose="020F0502020204030204" pitchFamily="34" charset="0"/>
                <a:cs typeface="Arial" panose="020B0604020202020204" pitchFamily="34" charset="0"/>
              </a:rPr>
              <a:t>Smågrupper: Berätta för varandra. </a:t>
            </a:r>
          </a:p>
          <a:p>
            <a:pPr marL="0" indent="0">
              <a:lnSpc>
                <a:spcPct val="107000"/>
              </a:lnSpc>
              <a:buFont typeface="+mj-lt"/>
              <a:buNone/>
            </a:pPr>
            <a:r>
              <a:rPr lang="sv-SE" sz="1200" dirty="0"/>
              <a:t>Berätta för varandra hur tankarna gått i den individuella reflektionen.</a:t>
            </a:r>
            <a:br>
              <a:rPr lang="sv-SE" sz="1200" dirty="0">
                <a:effectLst/>
                <a:latin typeface="+mj-lt"/>
                <a:ea typeface="Calibri" panose="020F0502020204030204" pitchFamily="34" charset="0"/>
                <a:cs typeface="Arial" panose="020B0604020202020204" pitchFamily="34" charset="0"/>
              </a:rPr>
            </a:br>
            <a:r>
              <a:rPr lang="sv-SE" sz="1200" i="1" dirty="0">
                <a:effectLst/>
                <a:latin typeface="+mj-lt"/>
                <a:ea typeface="Calibri" panose="020F0502020204030204" pitchFamily="34" charset="0"/>
                <a:cs typeface="Arial" panose="020B0604020202020204" pitchFamily="34" charset="0"/>
              </a:rPr>
              <a:t>20 minuter</a:t>
            </a:r>
            <a:endParaRPr lang="sv-SE" dirty="0"/>
          </a:p>
          <a:p>
            <a:pPr marL="0" indent="0">
              <a:buFontTx/>
              <a:buNone/>
            </a:pPr>
            <a:endParaRPr lang="sv-SE" dirty="0"/>
          </a:p>
          <a:p>
            <a:pPr marL="0" indent="0">
              <a:buFontTx/>
              <a:buNone/>
            </a:pPr>
            <a:r>
              <a:rPr lang="sv-SE" b="1" dirty="0"/>
              <a:t>Tillbaka i helgrupp</a:t>
            </a:r>
          </a:p>
          <a:p>
            <a:pPr marL="0" indent="0">
              <a:buFontTx/>
              <a:buNone/>
            </a:pPr>
            <a:r>
              <a:rPr lang="sv-SE" dirty="0"/>
              <a:t>Lyssna på några exempel beroende på hur ni ligger till i tid och hur många ni är.</a:t>
            </a:r>
          </a:p>
          <a:p>
            <a:pPr marL="0" indent="0">
              <a:buFontTx/>
              <a:buNone/>
            </a:pPr>
            <a:endParaRPr lang="sv-SE" dirty="0"/>
          </a:p>
          <a:p>
            <a:pPr marL="0" indent="0">
              <a:buFontTx/>
              <a:buNone/>
            </a:pPr>
            <a:r>
              <a:rPr lang="sv-SE" b="1" dirty="0"/>
              <a:t>Tid</a:t>
            </a:r>
          </a:p>
          <a:p>
            <a:pPr marL="0" indent="0">
              <a:buFontTx/>
              <a:buNone/>
            </a:pPr>
            <a:r>
              <a:rPr lang="sv-SE" dirty="0"/>
              <a:t>30 minuter +ev. helgrupp</a:t>
            </a:r>
          </a:p>
        </p:txBody>
      </p:sp>
      <p:sp>
        <p:nvSpPr>
          <p:cNvPr id="4" name="Platshållare för bildnummer 3"/>
          <p:cNvSpPr>
            <a:spLocks noGrp="1"/>
          </p:cNvSpPr>
          <p:nvPr>
            <p:ph type="sldNum" sz="quarter" idx="5"/>
          </p:nvPr>
        </p:nvSpPr>
        <p:spPr/>
        <p:txBody>
          <a:bodyPr/>
          <a:lstStyle/>
          <a:p>
            <a:fld id="{A4ECEAD3-97F8-42F0-8DBB-E9D9C9068147}" type="slidenum">
              <a:rPr lang="sv-SE" smtClean="0"/>
              <a:t>19</a:t>
            </a:fld>
            <a:endParaRPr lang="sv-SE"/>
          </a:p>
        </p:txBody>
      </p:sp>
    </p:spTree>
    <p:extLst>
      <p:ext uri="{BB962C8B-B14F-4D97-AF65-F5344CB8AC3E}">
        <p14:creationId xmlns:p14="http://schemas.microsoft.com/office/powerpoint/2010/main" val="106549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Detta är lite medskick till dig som ska hålla i workshopen. Därför ligger bilden dold, den behöver inte visas för alla under workshopen. </a:t>
            </a:r>
          </a:p>
          <a:p>
            <a:endParaRPr lang="sv-SE" dirty="0"/>
          </a:p>
          <a:p>
            <a:endParaRPr lang="sv-SE" dirty="0"/>
          </a:p>
          <a:p>
            <a:r>
              <a:rPr lang="sv-SE" b="1" dirty="0"/>
              <a:t>MÖTESLEDAREN</a:t>
            </a:r>
          </a:p>
          <a:p>
            <a:r>
              <a:rPr lang="sv-SE" dirty="0"/>
              <a:t>Mötesledaren är oftast den som är chef. Men man kan utse en annan mötesledare. </a:t>
            </a:r>
          </a:p>
          <a:p>
            <a:r>
              <a:rPr lang="sv-SE" dirty="0"/>
              <a:t>Det kan vara skönt i vissa sammanhang att vara två, om det är aktuellt kan du t.ex.:</a:t>
            </a:r>
          </a:p>
          <a:p>
            <a:pPr marL="171450" indent="-171450">
              <a:buFontTx/>
              <a:buChar char="-"/>
            </a:pPr>
            <a:r>
              <a:rPr lang="sv-SE" dirty="0"/>
              <a:t>Ta hjälp av en chefskollega</a:t>
            </a:r>
          </a:p>
          <a:p>
            <a:pPr marL="171450" indent="-171450">
              <a:buFontTx/>
              <a:buChar char="-"/>
            </a:pPr>
            <a:r>
              <a:rPr lang="sv-SE" dirty="0"/>
              <a:t>Be er HR-partner om stöd att genomföra workshopen</a:t>
            </a:r>
          </a:p>
          <a:p>
            <a:pPr marL="0" indent="0">
              <a:buFontTx/>
              <a:buNone/>
            </a:pPr>
            <a:endParaRPr lang="sv-SE" dirty="0"/>
          </a:p>
          <a:p>
            <a:pPr marL="0" indent="0">
              <a:buFontTx/>
              <a:buNone/>
            </a:pPr>
            <a:r>
              <a:rPr lang="sv-SE" dirty="0"/>
              <a:t>Det finns en del fördjupningsmaterial för dig som mötesledare om du känner att du vill bottna i lite teoretiska sammanhang för att vara bättre förberedd. Detta material ligger på Rednet och kan också med fördel gås igenom av medarbetarna/deltagarna i workshopen om intresse finns för det. </a:t>
            </a:r>
          </a:p>
          <a:p>
            <a:pPr marL="0" indent="0">
              <a:buFontTx/>
              <a:buNone/>
            </a:pPr>
            <a:endParaRPr lang="sv-SE" dirty="0"/>
          </a:p>
          <a:p>
            <a:pPr marL="0" indent="0">
              <a:buFontTx/>
              <a:buNone/>
            </a:pPr>
            <a:r>
              <a:rPr lang="sv-SE" dirty="0"/>
              <a:t>Bolla gärna med er HR-partner i ditt förberedelsearbete så du känner dig trygg som mötesledare.</a:t>
            </a:r>
          </a:p>
          <a:p>
            <a:pPr marL="0" indent="0">
              <a:buFontTx/>
              <a:buNone/>
            </a:pPr>
            <a:endParaRPr lang="sv-SE" dirty="0"/>
          </a:p>
          <a:p>
            <a:pPr marL="0" indent="0">
              <a:buFontTx/>
              <a:buNone/>
            </a:pPr>
            <a:endParaRPr lang="sv-SE" dirty="0"/>
          </a:p>
          <a:p>
            <a:pPr marL="0" indent="0">
              <a:buFontTx/>
              <a:buNone/>
            </a:pPr>
            <a:r>
              <a:rPr lang="sv-SE" b="1" dirty="0"/>
              <a:t>VILKEN GRUPP</a:t>
            </a:r>
          </a:p>
          <a:p>
            <a:pPr marL="0" indent="0">
              <a:buFontTx/>
              <a:buNone/>
            </a:pPr>
            <a:r>
              <a:rPr lang="sv-SE" dirty="0"/>
              <a:t>Man kan göra workshoparna på t.ex. en avdelningsdag och med flera team/enheter. </a:t>
            </a:r>
          </a:p>
          <a:p>
            <a:pPr marL="0" indent="0">
              <a:buFontTx/>
              <a:buNone/>
            </a:pPr>
            <a:r>
              <a:rPr lang="sv-SE" dirty="0"/>
              <a:t>Vår erfarenhet är dock att resultatet blir lite djupare när man arbetar i sitt team/enhet. </a:t>
            </a:r>
          </a:p>
          <a:p>
            <a:pPr marL="0" indent="0">
              <a:buFontTx/>
              <a:buNone/>
            </a:pPr>
            <a:endParaRPr lang="sv-SE" dirty="0"/>
          </a:p>
          <a:p>
            <a:pPr marL="0" indent="0">
              <a:buFontTx/>
              <a:buNone/>
            </a:pPr>
            <a:endParaRPr lang="sv-SE" dirty="0"/>
          </a:p>
          <a:p>
            <a:pPr marL="0" indent="0">
              <a:buFontTx/>
              <a:buNone/>
            </a:pPr>
            <a:r>
              <a:rPr lang="sv-SE" b="1" dirty="0"/>
              <a:t>TALMANUS</a:t>
            </a:r>
          </a:p>
          <a:p>
            <a:pPr marL="0" indent="0">
              <a:buFontTx/>
              <a:buNone/>
            </a:pPr>
            <a:r>
              <a:rPr lang="sv-SE" dirty="0"/>
              <a:t>På flera </a:t>
            </a:r>
            <a:r>
              <a:rPr lang="sv-SE" dirty="0" err="1"/>
              <a:t>slides</a:t>
            </a:r>
            <a:r>
              <a:rPr lang="sv-SE" dirty="0"/>
              <a:t> finns ett talmanus till dig som är mötesledare. Du väljer själv om du vill använda detta under workshopen eller om du vill prata fritt. </a:t>
            </a:r>
          </a:p>
        </p:txBody>
      </p:sp>
      <p:sp>
        <p:nvSpPr>
          <p:cNvPr id="4" name="Platshållare för bildnummer 3"/>
          <p:cNvSpPr>
            <a:spLocks noGrp="1"/>
          </p:cNvSpPr>
          <p:nvPr>
            <p:ph type="sldNum" sz="quarter" idx="5"/>
          </p:nvPr>
        </p:nvSpPr>
        <p:spPr/>
        <p:txBody>
          <a:bodyPr/>
          <a:lstStyle/>
          <a:p>
            <a:fld id="{A4ECEAD3-97F8-42F0-8DBB-E9D9C9068147}" type="slidenum">
              <a:rPr lang="sv-SE" smtClean="0"/>
              <a:t>3</a:t>
            </a:fld>
            <a:endParaRPr lang="sv-SE"/>
          </a:p>
        </p:txBody>
      </p:sp>
    </p:spTree>
    <p:extLst>
      <p:ext uri="{BB962C8B-B14F-4D97-AF65-F5344CB8AC3E}">
        <p14:creationId xmlns:p14="http://schemas.microsoft.com/office/powerpoint/2010/main" val="217160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r>
              <a:rPr lang="sv-SE" sz="1200" b="0" dirty="0">
                <a:effectLst/>
                <a:latin typeface="+mj-lt"/>
                <a:ea typeface="Calibri" panose="020F0502020204030204" pitchFamily="34" charset="0"/>
                <a:cs typeface="Arial" panose="020B0604020202020204" pitchFamily="34" charset="0"/>
              </a:rPr>
              <a:t>Arbetsblad till Steg 1 – om grupputveckling.</a:t>
            </a:r>
          </a:p>
          <a:p>
            <a:r>
              <a:rPr lang="sv-SE" dirty="0"/>
              <a:t>Skriv ut 1 ex till alla deltagare. </a:t>
            </a:r>
          </a:p>
        </p:txBody>
      </p:sp>
      <p:sp>
        <p:nvSpPr>
          <p:cNvPr id="4" name="Platshållare för bildnummer 3"/>
          <p:cNvSpPr>
            <a:spLocks noGrp="1"/>
          </p:cNvSpPr>
          <p:nvPr>
            <p:ph type="sldNum" sz="quarter" idx="5"/>
          </p:nvPr>
        </p:nvSpPr>
        <p:spPr/>
        <p:txBody>
          <a:bodyPr/>
          <a:lstStyle/>
          <a:p>
            <a:fld id="{292115D5-E20F-4DAB-B917-C0C2751798C7}" type="slidenum">
              <a:rPr lang="sv-SE" smtClean="0"/>
              <a:t>20</a:t>
            </a:fld>
            <a:endParaRPr lang="sv-SE"/>
          </a:p>
        </p:txBody>
      </p:sp>
    </p:spTree>
    <p:extLst>
      <p:ext uri="{BB962C8B-B14F-4D97-AF65-F5344CB8AC3E}">
        <p14:creationId xmlns:p14="http://schemas.microsoft.com/office/powerpoint/2010/main" val="301621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r>
              <a:rPr lang="sv-SE" sz="1200" b="0" dirty="0">
                <a:effectLst/>
                <a:latin typeface="+mj-lt"/>
                <a:ea typeface="Calibri" panose="020F0502020204030204" pitchFamily="34" charset="0"/>
                <a:cs typeface="Arial" panose="020B0604020202020204" pitchFamily="34" charset="0"/>
              </a:rPr>
              <a:t>Arbetsblad till Steg 1 – om grupputveckling.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ut 1 ex till alla deltagare. </a:t>
            </a:r>
          </a:p>
          <a:p>
            <a:endParaRPr lang="sv-SE" sz="1200" b="0" dirty="0">
              <a:effectLst/>
              <a:latin typeface="+mj-lt"/>
              <a:ea typeface="Calibri" panose="020F0502020204030204" pitchFamily="34" charset="0"/>
              <a:cs typeface="Arial" panose="020B0604020202020204" pitchFamily="34" charset="0"/>
            </a:endParaRPr>
          </a:p>
          <a:p>
            <a:endParaRPr lang="sv-SE" sz="1200" b="0" dirty="0">
              <a:effectLst/>
              <a:latin typeface="+mj-lt"/>
              <a:ea typeface="Calibri" panose="020F0502020204030204" pitchFamily="34" charset="0"/>
              <a:cs typeface="Arial" panose="020B0604020202020204" pitchFamily="34" charset="0"/>
            </a:endParaRPr>
          </a:p>
          <a:p>
            <a:endParaRPr lang="sv-SE" sz="1200" b="0" dirty="0">
              <a:effectLst/>
              <a:latin typeface="+mj-lt"/>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292115D5-E20F-4DAB-B917-C0C2751798C7}" type="slidenum">
              <a:rPr lang="sv-SE" smtClean="0"/>
              <a:t>21</a:t>
            </a:fld>
            <a:endParaRPr lang="sv-SE"/>
          </a:p>
        </p:txBody>
      </p:sp>
    </p:spTree>
    <p:extLst>
      <p:ext uri="{BB962C8B-B14F-4D97-AF65-F5344CB8AC3E}">
        <p14:creationId xmlns:p14="http://schemas.microsoft.com/office/powerpoint/2010/main" val="356303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endParaRPr lang="sv-SE" dirty="0"/>
          </a:p>
          <a:p>
            <a:r>
              <a:rPr lang="sv-SE" b="1" dirty="0"/>
              <a:t>Individuellt</a:t>
            </a:r>
          </a:p>
          <a:p>
            <a:r>
              <a:rPr lang="sv-SE" dirty="0"/>
              <a:t>Be alla att fundera på vad man kan förändra utifrån gruppens utvecklingsfas – vad kan jag göra utifrån att hjälpa gruppen framåt, kan jag förändra mitt sätt att kommunicera, ta roll på något annat vis, förtydliga målen för gruppen, underlätta samarbetet osv?</a:t>
            </a:r>
          </a:p>
          <a:p>
            <a:r>
              <a:rPr lang="sv-SE" i="1" dirty="0"/>
              <a:t>Ca 10 min</a:t>
            </a:r>
          </a:p>
          <a:p>
            <a:endParaRPr lang="sv-SE" dirty="0"/>
          </a:p>
          <a:p>
            <a:r>
              <a:rPr lang="sv-SE" b="1" dirty="0"/>
              <a:t>Smågrupper</a:t>
            </a:r>
          </a:p>
          <a:p>
            <a:r>
              <a:rPr lang="sv-SE" dirty="0"/>
              <a:t>Dela upp gruppen i trios om möjligt. Be alla att berätta för varandra hur tankarna gått. Be också alla att reflektera över vad de förändrade beteendena kommer att bidra till i gruppen – vad är det som gör att gruppen kommer att utvecklas framåt om jag förändrar... </a:t>
            </a:r>
          </a:p>
          <a:p>
            <a:r>
              <a:rPr lang="sv-SE" i="1" dirty="0"/>
              <a:t>Ca 20 min</a:t>
            </a:r>
          </a:p>
          <a:p>
            <a:endParaRPr lang="sv-SE" dirty="0"/>
          </a:p>
          <a:p>
            <a:r>
              <a:rPr lang="sv-SE" b="1" dirty="0"/>
              <a:t>Återsamling i storgrupp</a:t>
            </a:r>
          </a:p>
          <a:p>
            <a:r>
              <a:rPr lang="sv-SE" dirty="0"/>
              <a:t>Ni har nu suttit i era smågrupper och diskuterat varför dessa beteenden är viktiga och hur de påverkar oss som organisation och grupp.</a:t>
            </a:r>
          </a:p>
          <a:p>
            <a:r>
              <a:rPr lang="sv-SE" dirty="0"/>
              <a:t>Om vi bryter ner detta ytterligare en nivå så ska vi nu fundera över hur förhållningssätten påverkar dig som individ. </a:t>
            </a:r>
          </a:p>
          <a:p>
            <a:endParaRPr lang="sv-SE" dirty="0"/>
          </a:p>
          <a:p>
            <a:r>
              <a:rPr lang="sv-SE" b="1" dirty="0"/>
              <a:t>Tid</a:t>
            </a:r>
          </a:p>
          <a:p>
            <a:r>
              <a:rPr lang="sv-SE" dirty="0"/>
              <a:t>Ca 30 min + ev. reflektion i helgrupp om man vill det.</a:t>
            </a:r>
          </a:p>
        </p:txBody>
      </p:sp>
      <p:sp>
        <p:nvSpPr>
          <p:cNvPr id="4" name="Platshållare för bildnummer 3"/>
          <p:cNvSpPr>
            <a:spLocks noGrp="1"/>
          </p:cNvSpPr>
          <p:nvPr>
            <p:ph type="sldNum" sz="quarter" idx="5"/>
          </p:nvPr>
        </p:nvSpPr>
        <p:spPr/>
        <p:txBody>
          <a:bodyPr/>
          <a:lstStyle/>
          <a:p>
            <a:fld id="{A4ECEAD3-97F8-42F0-8DBB-E9D9C9068147}" type="slidenum">
              <a:rPr lang="sv-SE" smtClean="0"/>
              <a:t>22</a:t>
            </a:fld>
            <a:endParaRPr lang="sv-SE"/>
          </a:p>
        </p:txBody>
      </p:sp>
    </p:spTree>
    <p:extLst>
      <p:ext uri="{BB962C8B-B14F-4D97-AF65-F5344CB8AC3E}">
        <p14:creationId xmlns:p14="http://schemas.microsoft.com/office/powerpoint/2010/main" val="180675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MÖTESLEDAREN</a:t>
            </a:r>
          </a:p>
          <a:p>
            <a:endParaRPr lang="sv-SE" dirty="0"/>
          </a:p>
          <a:p>
            <a:r>
              <a:rPr lang="sv-SE" dirty="0"/>
              <a:t>Återkommande sammanhang – en grupp man deltar i, möten som återkommer eller annat sammanhang som återkommer på något vis.</a:t>
            </a:r>
          </a:p>
          <a:p>
            <a:endParaRPr lang="sv-SE" dirty="0"/>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24</a:t>
            </a:fld>
            <a:endParaRPr lang="sv-SE"/>
          </a:p>
        </p:txBody>
      </p:sp>
    </p:spTree>
    <p:extLst>
      <p:ext uri="{BB962C8B-B14F-4D97-AF65-F5344CB8AC3E}">
        <p14:creationId xmlns:p14="http://schemas.microsoft.com/office/powerpoint/2010/main" val="1806756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pPr marL="171450" indent="-171450">
              <a:buFont typeface="Arial" panose="020B0604020202020204" pitchFamily="34" charset="0"/>
              <a:buChar char="•"/>
            </a:pPr>
            <a:r>
              <a:rPr lang="sv-SE" dirty="0"/>
              <a:t>Sammanfatta gärna kort vad du hört idag.</a:t>
            </a:r>
          </a:p>
          <a:p>
            <a:pPr marL="171450" indent="-171450">
              <a:buFont typeface="Arial" panose="020B0604020202020204" pitchFamily="34" charset="0"/>
              <a:buChar char="•"/>
            </a:pPr>
            <a:r>
              <a:rPr lang="sv-SE" dirty="0"/>
              <a:t>Tacka för alla klocka inspel som kommit.</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Nästa steg</a:t>
            </a:r>
          </a:p>
          <a:p>
            <a:pPr marL="0" indent="0">
              <a:buFont typeface="Arial" panose="020B0604020202020204" pitchFamily="34" charset="0"/>
              <a:buNone/>
            </a:pPr>
            <a:r>
              <a:rPr lang="sv-SE" dirty="0"/>
              <a:t>Att arbeta vidare med nästa steg kan vara lite olika. Du får anpassa till vad du önskar uppnå utifrån den workshop ni genomfört och vad som kommit fram. Här kommer ett par exempel på vad nästa steg är: </a:t>
            </a:r>
          </a:p>
          <a:p>
            <a:pPr marL="171450" indent="-171450">
              <a:buFont typeface="Arial" panose="020B0604020202020204" pitchFamily="34" charset="0"/>
              <a:buChar char="•"/>
            </a:pPr>
            <a:r>
              <a:rPr lang="sv-SE" dirty="0"/>
              <a:t>Lägg in på enhetsmöten eller motsvarande för att diskutera vidare dessa frågeställningar</a:t>
            </a:r>
          </a:p>
          <a:p>
            <a:pPr marL="171450" indent="-171450">
              <a:buFont typeface="Arial" panose="020B0604020202020204" pitchFamily="34" charset="0"/>
              <a:buChar char="•"/>
            </a:pPr>
            <a:r>
              <a:rPr lang="sv-SE" dirty="0"/>
              <a:t>Använd den här metoden för att definiera sammanhangets mål och vilka roller som var och en behöver ta</a:t>
            </a:r>
          </a:p>
          <a:p>
            <a:pPr marL="171450" indent="-171450">
              <a:buFont typeface="Arial" panose="020B0604020202020204" pitchFamily="34" charset="0"/>
              <a:buChar char="•"/>
            </a:pPr>
            <a:r>
              <a:rPr lang="sv-SE" dirty="0"/>
              <a:t>Dokumentera dagens inspel och skicka ut till alla</a:t>
            </a:r>
          </a:p>
          <a:p>
            <a:pPr marL="171450" indent="-171450">
              <a:buFont typeface="Arial" panose="020B0604020202020204" pitchFamily="34" charset="0"/>
              <a:buChar char="•"/>
            </a:pPr>
            <a:r>
              <a:rPr lang="sv-SE" dirty="0"/>
              <a:t>Jobba vidare med någon specifik frågeställning som behöver mer tid</a:t>
            </a:r>
          </a:p>
          <a:p>
            <a:pPr marL="171450" indent="-171450">
              <a:buFont typeface="Arial" panose="020B0604020202020204" pitchFamily="34" charset="0"/>
              <a:buChar char="•"/>
            </a:pPr>
            <a:r>
              <a:rPr lang="sv-SE" dirty="0"/>
              <a:t>Arbeta vidare med de övriga workshopmaterialen som tagits fram kopplat till de tre kärnmetoderna (rekommenderas till alla)</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25</a:t>
            </a:fld>
            <a:endParaRPr lang="sv-SE"/>
          </a:p>
        </p:txBody>
      </p:sp>
    </p:spTree>
    <p:extLst>
      <p:ext uri="{BB962C8B-B14F-4D97-AF65-F5344CB8AC3E}">
        <p14:creationId xmlns:p14="http://schemas.microsoft.com/office/powerpoint/2010/main" val="2367636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TILL MÖTESLEDAREN</a:t>
            </a:r>
          </a:p>
          <a:p>
            <a:pPr marL="0" indent="0">
              <a:buFont typeface="Arial" panose="020B0604020202020204" pitchFamily="34" charset="0"/>
              <a:buNone/>
            </a:pPr>
            <a:endParaRPr lang="sv-SE" b="1" i="0" u="none" strike="noStrike">
              <a:solidFill>
                <a:srgbClr val="000000"/>
              </a:solidFill>
              <a:effectLst/>
              <a:latin typeface="Arial" panose="020B0604020202020204" pitchFamily="34" charset="0"/>
            </a:endParaRPr>
          </a:p>
          <a:p>
            <a:pPr marL="0" indent="0">
              <a:buFont typeface="Arial" panose="020B0604020202020204" pitchFamily="34" charset="0"/>
              <a:buNone/>
            </a:pPr>
            <a:r>
              <a:rPr lang="sv-SE" b="1" i="0" u="none" strike="noStrike">
                <a:solidFill>
                  <a:srgbClr val="000000"/>
                </a:solidFill>
                <a:effectLst/>
                <a:latin typeface="Arial" panose="020B0604020202020204" pitchFamily="34" charset="0"/>
              </a:rPr>
              <a:t>Helgrupp. </a:t>
            </a:r>
          </a:p>
          <a:p>
            <a:pPr marL="171450" indent="-171450">
              <a:buFont typeface="Arial" panose="020B0604020202020204" pitchFamily="34" charset="0"/>
              <a:buChar char="•"/>
            </a:pPr>
            <a:endParaRPr lang="sv-SE" b="1" i="0" u="none" strike="noStrike">
              <a:solidFill>
                <a:srgbClr val="000000"/>
              </a:solidFill>
              <a:effectLst/>
              <a:latin typeface="Arial" panose="020B0604020202020204" pitchFamily="34" charset="0"/>
            </a:endParaRPr>
          </a:p>
          <a:p>
            <a:pPr marL="171450" indent="-171450">
              <a:buFont typeface="Arial" panose="020B0604020202020204" pitchFamily="34" charset="0"/>
              <a:buChar char="•"/>
            </a:pPr>
            <a:r>
              <a:rPr lang="sv-SE" b="0" i="0" u="none" strike="noStrike">
                <a:solidFill>
                  <a:srgbClr val="000000"/>
                </a:solidFill>
                <a:effectLst/>
                <a:latin typeface="Arial" panose="020B0604020202020204" pitchFamily="34" charset="0"/>
              </a:rPr>
              <a:t>Sätt ord på Lärdomar, Överraskningar, Nöjdhet och Missnöje med det som framkom i era smågrupper och i helgrupp - </a:t>
            </a:r>
            <a:r>
              <a:rPr lang="sv-SE" b="0" i="0">
                <a:solidFill>
                  <a:srgbClr val="000000"/>
                </a:solidFill>
                <a:effectLst/>
                <a:latin typeface="Arial" panose="020B0604020202020204" pitchFamily="34" charset="0"/>
              </a:rPr>
              <a:t>Vad har jag lärt mig idag, är det något jag blivit överraskad av, är det något jag är nöjd eller missnöjd med?</a:t>
            </a:r>
          </a:p>
          <a:p>
            <a:pPr marL="171450" indent="-171450">
              <a:buFont typeface="Arial" panose="020B0604020202020204" pitchFamily="34" charset="0"/>
              <a:buChar char="•"/>
            </a:pPr>
            <a:r>
              <a:rPr lang="sv-SE" b="0" i="0" u="none" strike="noStrike">
                <a:solidFill>
                  <a:srgbClr val="000000"/>
                </a:solidFill>
                <a:effectLst/>
                <a:latin typeface="Arial" panose="020B0604020202020204" pitchFamily="34" charset="0"/>
              </a:rPr>
              <a:t>Mötesledaren skriver under rubrikerna på blädderblock/whiteboard</a:t>
            </a:r>
          </a:p>
          <a:p>
            <a:pPr marL="171450" indent="-171450">
              <a:buFont typeface="Arial" panose="020B0604020202020204" pitchFamily="34" charset="0"/>
              <a:buChar char="•"/>
            </a:pPr>
            <a:r>
              <a:rPr lang="sv-SE" b="0" i="0" u="none" strike="noStrike">
                <a:solidFill>
                  <a:srgbClr val="000000"/>
                </a:solidFill>
                <a:effectLst/>
                <a:latin typeface="Arial" panose="020B0604020202020204" pitchFamily="34" charset="0"/>
              </a:rPr>
              <a:t>Gå varvet runt, beroende på hur många ni är så får man säga en sak/område eller 1-2 saker som man särskilt vill lyfta</a:t>
            </a:r>
          </a:p>
          <a:p>
            <a:pPr marL="0" indent="0">
              <a:buFont typeface="Arial" panose="020B0604020202020204" pitchFamily="34" charset="0"/>
              <a:buNone/>
            </a:pPr>
            <a:br>
              <a:rPr lang="sv-SE" b="0" i="0">
                <a:solidFill>
                  <a:srgbClr val="000000"/>
                </a:solidFill>
                <a:effectLst/>
                <a:latin typeface="Arial" panose="020B0604020202020204" pitchFamily="34" charset="0"/>
              </a:rPr>
            </a:br>
            <a:r>
              <a:rPr lang="sv-SE" b="0" i="0">
                <a:solidFill>
                  <a:srgbClr val="000000"/>
                </a:solidFill>
                <a:effectLst/>
                <a:latin typeface="Arial" panose="020B0604020202020204" pitchFamily="34" charset="0"/>
              </a:rPr>
              <a:t>ca 1</a:t>
            </a:r>
            <a:r>
              <a:rPr lang="sv-SE" b="0" i="1" u="none" strike="noStrike">
                <a:solidFill>
                  <a:srgbClr val="000000"/>
                </a:solidFill>
                <a:effectLst/>
                <a:latin typeface="Arial" panose="020B0604020202020204" pitchFamily="34" charset="0"/>
              </a:rPr>
              <a:t>0 minuter</a:t>
            </a:r>
            <a:r>
              <a:rPr lang="sv-SE" b="0" i="0">
                <a:solidFill>
                  <a:srgbClr val="000000"/>
                </a:solidFill>
                <a:effectLst/>
                <a:latin typeface="Arial" panose="020B0604020202020204" pitchFamily="34" charset="0"/>
              </a:rPr>
              <a:t>​</a:t>
            </a:r>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26</a:t>
            </a:fld>
            <a:endParaRPr lang="sv-SE"/>
          </a:p>
        </p:txBody>
      </p:sp>
    </p:spTree>
    <p:extLst>
      <p:ext uri="{BB962C8B-B14F-4D97-AF65-F5344CB8AC3E}">
        <p14:creationId xmlns:p14="http://schemas.microsoft.com/office/powerpoint/2010/main" val="396927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Detta är lite medskick till dig som ska hålla i workshopen. Därför ligger bilden dold, den behöver inte visas för alla under workshopen. </a:t>
            </a:r>
          </a:p>
          <a:p>
            <a:endParaRPr lang="sv-SE" dirty="0"/>
          </a:p>
          <a:p>
            <a:endParaRPr lang="sv-SE" dirty="0"/>
          </a:p>
          <a:p>
            <a:r>
              <a:rPr lang="sv-SE" b="1" dirty="0"/>
              <a:t>ORDNINGEN</a:t>
            </a:r>
          </a:p>
          <a:p>
            <a:r>
              <a:rPr lang="sv-SE" dirty="0"/>
              <a:t>Det går givetvis att hålla workshoparna i annan ordning eller låta bli att genomföra någon av workshoparna om ni känner att ni redan jobbat med dom på annat sätt i ert team. </a:t>
            </a:r>
          </a:p>
          <a:p>
            <a:r>
              <a:rPr lang="sv-SE" dirty="0"/>
              <a:t>Men vi rekommenderar att de hålls i denna ordning då filmerna till viss del utgår från att man ser dom i denna ordning som vi föreslår. </a:t>
            </a:r>
          </a:p>
          <a:p>
            <a:endParaRPr lang="sv-SE" dirty="0"/>
          </a:p>
          <a:p>
            <a:endParaRPr lang="sv-SE" dirty="0"/>
          </a:p>
          <a:p>
            <a:r>
              <a:rPr lang="sv-SE" b="1" dirty="0"/>
              <a:t>TIDEN</a:t>
            </a:r>
          </a:p>
          <a:p>
            <a:r>
              <a:rPr lang="sv-SE" dirty="0"/>
              <a:t>Vad det gäller tiden så är vårt medskick att grupper brukar tycka att det är skönt att få mer tid och verkligen hinna bottna i frågeställningarna. Någon av workshoparna går ev. att genomföra på kanske 75 min inklusive filmvisning. Men risken finns då att man inte upplever att man hunnit klart. </a:t>
            </a:r>
          </a:p>
          <a:p>
            <a:r>
              <a:rPr lang="sv-SE" dirty="0"/>
              <a:t>Du kan med fördel bolla med er HR-partner innan om upplägg, tidsåtgång mm. </a:t>
            </a:r>
          </a:p>
          <a:p>
            <a:endParaRPr lang="sv-SE" dirty="0"/>
          </a:p>
          <a:p>
            <a:endParaRPr lang="sv-SE" dirty="0"/>
          </a:p>
          <a:p>
            <a:r>
              <a:rPr lang="sv-SE" b="1" dirty="0"/>
              <a:t>FILMERNA</a:t>
            </a:r>
          </a:p>
          <a:p>
            <a:r>
              <a:rPr lang="sv-SE" dirty="0"/>
              <a:t>Vår rekommendation är att ni ser filmen tillsammans under workshopen. Risken är att någon inte sett den innan eller att man inte kommer ihåg den om man sett den för lång tid innan. Det är bättre att se den tillsammans och alla har den då längst fram och aktuell i pannloben när det är dags att arbeta med frågeställningarna. </a:t>
            </a:r>
          </a:p>
          <a:p>
            <a:endParaRPr lang="sv-SE" dirty="0"/>
          </a:p>
          <a:p>
            <a:r>
              <a:rPr lang="sv-SE" dirty="0"/>
              <a:t>För varje gång man ser filmerna så ser man någon ny detalj. Det kan därför finnas fördelar med att i inbjudan skicka med länkar till filmerna och en uppmaning till de som vill att se filmen innan ni ses (även om ni sedan ser den tillsammans). </a:t>
            </a:r>
          </a:p>
        </p:txBody>
      </p:sp>
      <p:sp>
        <p:nvSpPr>
          <p:cNvPr id="4" name="Platshållare för bildnummer 3"/>
          <p:cNvSpPr>
            <a:spLocks noGrp="1"/>
          </p:cNvSpPr>
          <p:nvPr>
            <p:ph type="sldNum" sz="quarter" idx="5"/>
          </p:nvPr>
        </p:nvSpPr>
        <p:spPr/>
        <p:txBody>
          <a:bodyPr/>
          <a:lstStyle/>
          <a:p>
            <a:fld id="{A4ECEAD3-97F8-42F0-8DBB-E9D9C9068147}" type="slidenum">
              <a:rPr lang="sv-SE" smtClean="0"/>
              <a:t>4</a:t>
            </a:fld>
            <a:endParaRPr lang="sv-SE"/>
          </a:p>
        </p:txBody>
      </p:sp>
    </p:spTree>
    <p:extLst>
      <p:ext uri="{BB962C8B-B14F-4D97-AF65-F5344CB8AC3E}">
        <p14:creationId xmlns:p14="http://schemas.microsoft.com/office/powerpoint/2010/main" val="183479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Detta är lite medskick till dig som ska hålla i workshopen. Därför ligger bilden dold, den behöver inte visas för alla under workshopen. </a:t>
            </a:r>
          </a:p>
          <a:p>
            <a:endParaRPr lang="sv-SE" dirty="0"/>
          </a:p>
          <a:p>
            <a:endParaRPr lang="sv-SE" dirty="0"/>
          </a:p>
          <a:p>
            <a:r>
              <a:rPr lang="sv-SE" b="1" dirty="0"/>
              <a:t>MATERIAL</a:t>
            </a:r>
          </a:p>
          <a:p>
            <a:r>
              <a:rPr lang="sv-SE" dirty="0"/>
              <a:t>Vissa av workshoparna innebär att man ska arbeta i en mall eller liknande, se till att det finns utskrivet i så fall till deltagarna. </a:t>
            </a:r>
          </a:p>
          <a:p>
            <a:r>
              <a:rPr lang="sv-SE" dirty="0"/>
              <a:t>Detta framgår av instruktionerna i respektive workshop.</a:t>
            </a:r>
          </a:p>
          <a:p>
            <a:r>
              <a:rPr lang="sv-SE" dirty="0"/>
              <a:t>Se till att ha pennor till alla och till blädderblock/</a:t>
            </a:r>
            <a:r>
              <a:rPr lang="sv-SE" dirty="0" err="1"/>
              <a:t>whitebord</a:t>
            </a:r>
            <a:r>
              <a:rPr lang="sv-SE" dirty="0"/>
              <a:t>.</a:t>
            </a:r>
          </a:p>
          <a:p>
            <a:endParaRPr lang="sv-SE" dirty="0"/>
          </a:p>
          <a:p>
            <a:endParaRPr lang="sv-SE" dirty="0"/>
          </a:p>
          <a:p>
            <a:r>
              <a:rPr lang="sv-SE" b="1" dirty="0"/>
              <a:t>DIGITALT</a:t>
            </a:r>
          </a:p>
          <a:p>
            <a:r>
              <a:rPr lang="sv-SE" dirty="0"/>
              <a:t>Vår rekommendation är att workshoparna i möjligaste mån genomförs fysiskt. Detta kanske inte alltid är möjligt. Om ni väljer att genomföra dom digitalt så ställer det krav på dig som mötesledare att du har koll på tekniken. </a:t>
            </a:r>
          </a:p>
          <a:p>
            <a:r>
              <a:rPr lang="sv-SE" dirty="0"/>
              <a:t>Undvik, om möjligt, att ha workshopen i hybrid-form (deltagare både fysiskt och digitalt) – det är möjligt, men extra utmanande. </a:t>
            </a:r>
          </a:p>
        </p:txBody>
      </p:sp>
      <p:sp>
        <p:nvSpPr>
          <p:cNvPr id="4" name="Platshållare för bildnummer 3"/>
          <p:cNvSpPr>
            <a:spLocks noGrp="1"/>
          </p:cNvSpPr>
          <p:nvPr>
            <p:ph type="sldNum" sz="quarter" idx="5"/>
          </p:nvPr>
        </p:nvSpPr>
        <p:spPr/>
        <p:txBody>
          <a:bodyPr/>
          <a:lstStyle/>
          <a:p>
            <a:fld id="{A4ECEAD3-97F8-42F0-8DBB-E9D9C9068147}" type="slidenum">
              <a:rPr lang="sv-SE" smtClean="0"/>
              <a:t>5</a:t>
            </a:fld>
            <a:endParaRPr lang="sv-SE"/>
          </a:p>
        </p:txBody>
      </p:sp>
    </p:spTree>
    <p:extLst>
      <p:ext uri="{BB962C8B-B14F-4D97-AF65-F5344CB8AC3E}">
        <p14:creationId xmlns:p14="http://schemas.microsoft.com/office/powerpoint/2010/main" val="296436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material används vid en workshop med ditt team/enhet.</a:t>
            </a:r>
          </a:p>
          <a:p>
            <a:r>
              <a:rPr lang="sv-SE"/>
              <a:t>Det bygger på vårt program kring Handlingskraft och mod. </a:t>
            </a:r>
          </a:p>
          <a:p>
            <a:r>
              <a:rPr lang="sv-SE"/>
              <a:t>I materialet finns en del tips och tricks för den som är mötesledare/faciitator. </a:t>
            </a:r>
          </a:p>
          <a:p>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7</a:t>
            </a:fld>
            <a:endParaRPr lang="sv-SE"/>
          </a:p>
        </p:txBody>
      </p:sp>
    </p:spTree>
    <p:extLst>
      <p:ext uri="{BB962C8B-B14F-4D97-AF65-F5344CB8AC3E}">
        <p14:creationId xmlns:p14="http://schemas.microsoft.com/office/powerpoint/2010/main" val="89324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r>
              <a:rPr lang="sv-SE" b="0" dirty="0"/>
              <a:t>Gör gärna en detaljerad tidsagenda för dig själv.</a:t>
            </a:r>
          </a:p>
          <a:p>
            <a:r>
              <a:rPr lang="sv-SE" b="0" dirty="0"/>
              <a:t>Rekommendationen nedan = ca 120 min</a:t>
            </a:r>
          </a:p>
          <a:p>
            <a:r>
              <a:rPr lang="sv-SE" b="0" dirty="0"/>
              <a:t>Tänk på om pauser behövs och lägg till tid för det i så fall. Tänk också på att det i de flesta fall går viss tid för att byta från helgrupp till smågrupp.</a:t>
            </a:r>
          </a:p>
          <a:p>
            <a:endParaRPr lang="sv-SE" b="0" dirty="0"/>
          </a:p>
          <a:p>
            <a:r>
              <a:rPr lang="sv-SE" b="1" dirty="0"/>
              <a:t>Inledning (max 5 min)</a:t>
            </a:r>
          </a:p>
          <a:p>
            <a:r>
              <a:rPr lang="sv-SE" b="0" dirty="0"/>
              <a:t>- Här kommer jag kort berätta om vad som är syftet och målet med dagens övning</a:t>
            </a:r>
          </a:p>
          <a:p>
            <a:endParaRPr lang="sv-SE" b="0" dirty="0"/>
          </a:p>
          <a:p>
            <a:r>
              <a:rPr lang="sv-SE" b="1" dirty="0"/>
              <a:t>Om SRK:s medarbetarskap (ca 10-15 min)</a:t>
            </a:r>
          </a:p>
          <a:p>
            <a:pPr marL="171450" indent="-171450">
              <a:buFontTx/>
              <a:buChar char="-"/>
            </a:pPr>
            <a:r>
              <a:rPr lang="sv-SE" b="0" dirty="0"/>
              <a:t>Här kommer jag kort berätta om de fyra förhållningssätt som tagits fram och bakgrunden till att vi genomför denna workshop</a:t>
            </a:r>
          </a:p>
          <a:p>
            <a:pPr marL="171450" indent="-171450">
              <a:buFontTx/>
              <a:buChar char="-"/>
            </a:pPr>
            <a:endParaRPr lang="sv-SE" b="0" dirty="0"/>
          </a:p>
          <a:p>
            <a:pPr marL="0" indent="0">
              <a:buFontTx/>
              <a:buNone/>
            </a:pPr>
            <a:r>
              <a:rPr lang="sv-SE" b="1" dirty="0"/>
              <a:t>Om kärnmetoden Roll, mål och sammanhang (ca 25 min inkl. film)</a:t>
            </a:r>
          </a:p>
          <a:p>
            <a:pPr marL="171450" indent="-171450">
              <a:buFontTx/>
              <a:buChar char="-"/>
            </a:pPr>
            <a:r>
              <a:rPr lang="sv-SE" b="0" dirty="0"/>
              <a:t>Vi kommer också att titta på en film som beskriver varför vi tycker det är viktigt att arbeta med medarbetarskapet på Svenska Röda Korset</a:t>
            </a:r>
          </a:p>
          <a:p>
            <a:pPr marL="171450" indent="-171450">
              <a:buFontTx/>
              <a:buChar char="-"/>
            </a:pPr>
            <a:r>
              <a:rPr lang="sv-SE" b="0" dirty="0"/>
              <a:t>Vi kommer också att gå igenom de viktiga begrepp vi hört i filmen</a:t>
            </a:r>
          </a:p>
          <a:p>
            <a:pPr marL="171450" indent="-171450">
              <a:buFontTx/>
              <a:buChar char="-"/>
            </a:pPr>
            <a:endParaRPr lang="sv-SE" b="1" dirty="0"/>
          </a:p>
          <a:p>
            <a:pPr marL="0" indent="0">
              <a:buFontTx/>
              <a:buNone/>
            </a:pPr>
            <a:r>
              <a:rPr lang="sv-SE" b="1" dirty="0"/>
              <a:t>Workshop – gemensam reflektion (ca 60 min)</a:t>
            </a:r>
          </a:p>
          <a:p>
            <a:pPr marL="171450" indent="-171450">
              <a:buFontTx/>
              <a:buChar char="-"/>
            </a:pPr>
            <a:r>
              <a:rPr lang="sv-SE" b="0" dirty="0"/>
              <a:t>Vi kommer att gemensamt, i både helgrupp och i smågrupper, reflektera kring begreppen och vad de betyder för oss – på organisationsnivå, gruppnivå och för oss var och en som individer.</a:t>
            </a:r>
          </a:p>
          <a:p>
            <a:pPr marL="171450" indent="-171450">
              <a:buFontTx/>
              <a:buChar char="-"/>
            </a:pPr>
            <a:endParaRPr lang="sv-SE" b="0" dirty="0"/>
          </a:p>
          <a:p>
            <a:pPr marL="0" indent="0">
              <a:buFontTx/>
              <a:buNone/>
            </a:pPr>
            <a:r>
              <a:rPr lang="sv-SE" b="1" dirty="0"/>
              <a:t>Nästa steg + hemläxa (max 5 min)</a:t>
            </a:r>
          </a:p>
          <a:p>
            <a:pPr marL="171450" indent="-171450">
              <a:buFontTx/>
              <a:buChar char="-"/>
            </a:pPr>
            <a:r>
              <a:rPr lang="sv-SE" b="0" dirty="0"/>
              <a:t>Här kommer vi sammanfatta vad som blir ett nästa steg i arbetet. </a:t>
            </a:r>
          </a:p>
          <a:p>
            <a:pPr marL="0" indent="0">
              <a:buFontTx/>
              <a:buNone/>
            </a:pPr>
            <a:endParaRPr lang="sv-SE" b="0" dirty="0"/>
          </a:p>
          <a:p>
            <a:pPr marL="0" indent="0">
              <a:buFontTx/>
              <a:buNone/>
            </a:pPr>
            <a:r>
              <a:rPr lang="sv-SE" b="1" dirty="0"/>
              <a:t>Utcheckning (ca 10 min)</a:t>
            </a:r>
          </a:p>
          <a:p>
            <a:pPr marL="0" indent="0">
              <a:buFontTx/>
              <a:buNone/>
            </a:pPr>
            <a:r>
              <a:rPr lang="sv-SE" b="0" dirty="0"/>
              <a:t>- Vi kommer att göra en gemensam utcheckningsövning</a:t>
            </a:r>
          </a:p>
          <a:p>
            <a:pPr marL="0" indent="0">
              <a:buFontTx/>
              <a:buNone/>
            </a:pPr>
            <a:endParaRPr lang="sv-SE" b="0"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6</a:t>
            </a:fld>
            <a:endParaRPr lang="sv-SE"/>
          </a:p>
        </p:txBody>
      </p:sp>
    </p:spTree>
    <p:extLst>
      <p:ext uri="{BB962C8B-B14F-4D97-AF65-F5344CB8AC3E}">
        <p14:creationId xmlns:p14="http://schemas.microsoft.com/office/powerpoint/2010/main" val="400960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r>
              <a:rPr lang="sv-SE" dirty="0"/>
              <a:t>(Denna bild ligger med som standard i alla workshops, så det är ett övergripande syfte och mål)</a:t>
            </a:r>
          </a:p>
          <a:p>
            <a:endParaRPr lang="sv-SE" dirty="0"/>
          </a:p>
          <a:p>
            <a:pPr marL="0" indent="0">
              <a:buFontTx/>
              <a:buNone/>
            </a:pPr>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7</a:t>
            </a:fld>
            <a:endParaRPr lang="sv-SE"/>
          </a:p>
        </p:txBody>
      </p:sp>
    </p:spTree>
    <p:extLst>
      <p:ext uri="{BB962C8B-B14F-4D97-AF65-F5344CB8AC3E}">
        <p14:creationId xmlns:p14="http://schemas.microsoft.com/office/powerpoint/2010/main" val="194386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r>
              <a:rPr lang="sv-SE" dirty="0"/>
              <a:t>Rekommendationen är att göra workshopen om Svenska Röda Korsets medarbetarskap först innan man går in på denna om kärnmetoden Roll, mål och sammanhang. </a:t>
            </a:r>
          </a:p>
          <a:p>
            <a:endParaRPr lang="sv-SE" dirty="0"/>
          </a:p>
          <a:p>
            <a:r>
              <a:rPr lang="sv-SE" dirty="0"/>
              <a:t>De följande bilderna är då en repetition av vad ni pratade om vid det tillfället. </a:t>
            </a:r>
          </a:p>
          <a:p>
            <a:endParaRPr lang="sv-SE" dirty="0"/>
          </a:p>
          <a:p>
            <a:r>
              <a:rPr lang="sv-SE" dirty="0"/>
              <a:t>Har ni inte gjort den workshopen kan det vara bra att stanna upp vid dessa bilder lite längre tid. </a:t>
            </a:r>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8</a:t>
            </a:fld>
            <a:endParaRPr lang="sv-SE"/>
          </a:p>
        </p:txBody>
      </p:sp>
    </p:spTree>
    <p:extLst>
      <p:ext uri="{BB962C8B-B14F-4D97-AF65-F5344CB8AC3E}">
        <p14:creationId xmlns:p14="http://schemas.microsoft.com/office/powerpoint/2010/main" val="159626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endParaRPr lang="sv-SE" dirty="0"/>
          </a:p>
          <a:p>
            <a:r>
              <a:rPr lang="sv-SE" dirty="0"/>
              <a:t>Denna bild beskriver att vi har valt att ta fram ledar- och medarbetarskapet utifrån forskning kring systemteori och gruppdynamiska perspektiv. </a:t>
            </a:r>
          </a:p>
          <a:p>
            <a:endParaRPr lang="sv-SE" dirty="0"/>
          </a:p>
          <a:p>
            <a:r>
              <a:rPr lang="sv-SE" dirty="0"/>
              <a:t>Vi har valt 3 kärnmetoder för att arbeta med ledar- och medarbetarskapet: </a:t>
            </a:r>
          </a:p>
          <a:p>
            <a:pPr marL="229870" indent="-229870">
              <a:buFont typeface="Arial" panose="020B0604020202020204" pitchFamily="34" charset="0"/>
              <a:buChar char="•"/>
            </a:pPr>
            <a:r>
              <a:rPr lang="sv-SE" sz="1200" dirty="0"/>
              <a:t>Roll, mål, sammanhang (RMS)</a:t>
            </a:r>
            <a:endParaRPr lang="sv-SE" sz="1200" dirty="0">
              <a:cs typeface="Arial"/>
            </a:endParaRPr>
          </a:p>
          <a:p>
            <a:pPr marL="229870" indent="-229870">
              <a:buFont typeface="Arial" panose="020B0604020202020204" pitchFamily="34" charset="0"/>
              <a:buChar char="•"/>
            </a:pPr>
            <a:r>
              <a:rPr lang="sv-SE" sz="1200" dirty="0"/>
              <a:t>Grupputveckling</a:t>
            </a:r>
            <a:endParaRPr lang="sv-SE" sz="1200" dirty="0">
              <a:cs typeface="Arial"/>
            </a:endParaRPr>
          </a:p>
          <a:p>
            <a:pPr marL="229870" indent="-229870">
              <a:buFont typeface="Arial" panose="020B0604020202020204" pitchFamily="34" charset="0"/>
              <a:buChar char="•"/>
            </a:pPr>
            <a:r>
              <a:rPr lang="sv-SE" sz="1200" dirty="0"/>
              <a:t>Kommunikation och feedback</a:t>
            </a:r>
            <a:endParaRPr lang="sv-SE" sz="1200" dirty="0">
              <a:cs typeface="Arial"/>
            </a:endParaRPr>
          </a:p>
          <a:p>
            <a:endParaRPr lang="sv-SE" dirty="0"/>
          </a:p>
        </p:txBody>
      </p:sp>
      <p:sp>
        <p:nvSpPr>
          <p:cNvPr id="4" name="Platshållare för bildnummer 3"/>
          <p:cNvSpPr>
            <a:spLocks noGrp="1"/>
          </p:cNvSpPr>
          <p:nvPr>
            <p:ph type="sldNum" sz="quarter" idx="5"/>
          </p:nvPr>
        </p:nvSpPr>
        <p:spPr/>
        <p:txBody>
          <a:bodyPr/>
          <a:lstStyle/>
          <a:p>
            <a:fld id="{4A456F84-55E0-4B0B-B81E-65D62A7BD443}" type="slidenum">
              <a:rPr lang="sv-SE" smtClean="0"/>
              <a:t>9</a:t>
            </a:fld>
            <a:endParaRPr lang="sv-SE"/>
          </a:p>
        </p:txBody>
      </p:sp>
    </p:spTree>
    <p:extLst>
      <p:ext uri="{BB962C8B-B14F-4D97-AF65-F5344CB8AC3E}">
        <p14:creationId xmlns:p14="http://schemas.microsoft.com/office/powerpoint/2010/main" val="303571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dirty="0"/>
              <a:t>Presentation ÅÅÅÅ.MM.DD</a:t>
            </a:r>
            <a:endParaRPr lang="sv-SE" dirty="0"/>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dirty="0"/>
              <a:t>Förnamn Efternamn, Avdelning</a:t>
            </a:r>
            <a:endParaRPr lang="sv-SE" dirty="0"/>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dirty="0"/>
              <a:t>Eventuell text kring diagram datum och år för när studien genomfördes</a:t>
            </a:r>
            <a:endParaRPr lang="sv-SE" dirty="0"/>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dirty="0"/>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2022-11-03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387779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dirty="0"/>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dirty="0"/>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Namn</a:t>
            </a:r>
          </a:p>
          <a:p>
            <a:pPr lvl="1"/>
            <a:r>
              <a:rPr lang="sv-SE" dirty="0"/>
              <a:t>Titel</a:t>
            </a:r>
            <a:br>
              <a:rPr lang="sv-SE" dirty="0"/>
            </a:br>
            <a:r>
              <a:rPr lang="sv-SE" dirty="0"/>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03/11/2022</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 id="2147483685" r:id="rId23"/>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s://youtu.be/4kp9EdJ3Et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dirty="0"/>
              <a:t>SRK:s Ledar- och medarbetarskap</a:t>
            </a:r>
            <a:br>
              <a:rPr lang="sv-SE" dirty="0"/>
            </a:br>
            <a:endParaRPr lang="sv-SE" dirty="0"/>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a:lstStyle/>
          <a:p>
            <a:r>
              <a:rPr lang="sv-SE" dirty="0"/>
              <a:t>Kärnmetod: : Grupputveckling</a:t>
            </a:r>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4290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3FC1A1-2A87-42CC-B00F-D417CCF4A11A}"/>
              </a:ext>
            </a:extLst>
          </p:cNvPr>
          <p:cNvSpPr>
            <a:spLocks noGrp="1"/>
          </p:cNvSpPr>
          <p:nvPr>
            <p:ph type="title"/>
          </p:nvPr>
        </p:nvSpPr>
        <p:spPr/>
        <p:txBody>
          <a:bodyPr/>
          <a:lstStyle/>
          <a:p>
            <a:r>
              <a:rPr lang="sv-SE" dirty="0"/>
              <a:t>Om medarbetarskapet</a:t>
            </a:r>
          </a:p>
        </p:txBody>
      </p:sp>
      <p:sp>
        <p:nvSpPr>
          <p:cNvPr id="3" name="Platshållare för text 2">
            <a:extLst>
              <a:ext uri="{FF2B5EF4-FFF2-40B4-BE49-F238E27FC236}">
                <a16:creationId xmlns:a16="http://schemas.microsoft.com/office/drawing/2014/main" id="{D1F41C87-4ECC-7074-A42C-5F5503AFD71A}"/>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69021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2975" y="1802962"/>
            <a:ext cx="8802019" cy="4254938"/>
          </a:xfrm>
        </p:spPr>
        <p:txBody>
          <a:bodyPr vert="horz" lIns="91440" tIns="45720" rIns="91440" bIns="45720" rtlCol="0" anchor="t">
            <a:normAutofit fontScale="92500" lnSpcReduction="20000"/>
          </a:bodyPr>
          <a:lstStyle/>
          <a:p>
            <a:pPr marL="0" indent="0">
              <a:buNone/>
            </a:pPr>
            <a:endParaRPr lang="sv-SE" sz="1600" dirty="0"/>
          </a:p>
          <a:p>
            <a:pPr marL="0" indent="0">
              <a:buNone/>
            </a:pPr>
            <a:r>
              <a:rPr lang="sv-SE" sz="1600" dirty="0"/>
              <a:t>Kärnmetoderna är en del av vårt ledarutvecklingsprogram och utgår från forskning och ett systemteoretiskt och gruppdynamiskt perspektiv. Det betyder att m</a:t>
            </a:r>
            <a:r>
              <a:rPr lang="sv-SE" sz="1600" dirty="0">
                <a:solidFill>
                  <a:srgbClr val="000000"/>
                </a:solidFill>
                <a:latin typeface="Arial" panose="020B0604020202020204" pitchFamily="34" charset="0"/>
              </a:rPr>
              <a:t>änskligt handlande ses som något som sker och uppstår i ett samspel mellan andra människor. Människor är delar av ett system som fungerar tillsammans. Vi är alla beroende av våra relationer i gruppen och påverkar och påverkas av dessa. </a:t>
            </a:r>
            <a:r>
              <a:rPr lang="sv-SE" sz="1600" dirty="0"/>
              <a:t>Kärnmetoderna är framtagna i samarbete med organisationsutvecklare på Sandahls Partners.</a:t>
            </a:r>
          </a:p>
          <a:p>
            <a:pPr marL="0" indent="0">
              <a:buNone/>
            </a:pPr>
            <a:endParaRPr lang="sv-SE" sz="1600" dirty="0"/>
          </a:p>
          <a:p>
            <a:pPr marL="229870" indent="-229870"/>
            <a:r>
              <a:rPr lang="sv-SE" sz="1600" dirty="0"/>
              <a:t>Roll, mål, sammanhang (RMS)</a:t>
            </a:r>
            <a:endParaRPr lang="sv-SE" sz="1600" dirty="0">
              <a:cs typeface="Arial"/>
            </a:endParaRPr>
          </a:p>
          <a:p>
            <a:pPr marL="229870" indent="-229870"/>
            <a:r>
              <a:rPr lang="sv-SE" sz="1600" dirty="0"/>
              <a:t>Grupputveckling</a:t>
            </a:r>
            <a:endParaRPr lang="sv-SE" sz="1600" dirty="0">
              <a:cs typeface="Arial"/>
            </a:endParaRPr>
          </a:p>
          <a:p>
            <a:pPr marL="229870" indent="-229870"/>
            <a:r>
              <a:rPr lang="sv-SE" sz="1600" dirty="0"/>
              <a:t>Kommunikation och feedback</a:t>
            </a:r>
            <a:endParaRPr lang="sv-SE" sz="1600" dirty="0">
              <a:cs typeface="Arial"/>
            </a:endParaRPr>
          </a:p>
          <a:p>
            <a:pPr marL="0" indent="0">
              <a:buNone/>
            </a:pPr>
            <a:endParaRPr lang="sv-SE" sz="1600" dirty="0"/>
          </a:p>
          <a:p>
            <a:pPr marL="0" indent="0">
              <a:buNone/>
            </a:pPr>
            <a:r>
              <a:rPr lang="sv-SE" sz="1600" dirty="0"/>
              <a:t>För att kärnmetoderna ska leva behöver vi prata om dem och öva på dessa i våra grupper. Därför har en utbildningsfilm tagits fram för varje kärnmetod med tillhörande workshopmaterial, materialet finns på Rednet.</a:t>
            </a:r>
            <a:br>
              <a:rPr lang="sv-SE" sz="1600" dirty="0"/>
            </a:br>
            <a:endParaRPr lang="sv-SE" sz="1600" dirty="0"/>
          </a:p>
          <a:p>
            <a:pPr marL="0" indent="0">
              <a:buNone/>
            </a:pPr>
            <a:r>
              <a:rPr lang="sv-SE" sz="1600" dirty="0">
                <a:solidFill>
                  <a:srgbClr val="000000"/>
                </a:solidFill>
                <a:latin typeface="Arial"/>
                <a:cs typeface="Arial"/>
              </a:rPr>
              <a:t>Det finns två böcker, ”Ta din roll på jobbet” som våra chefer får i samband med ledarprogrammet och ”Jaget och jobbet”, som är skriven utifrån ett medarbetarperspektiv, som kan användas för fördjupning. Jaget och jobbet kan beställas via HR-service. </a:t>
            </a:r>
            <a:endParaRPr lang="sv-SE" sz="1600" dirty="0">
              <a:ea typeface="+mn-lt"/>
              <a:cs typeface="+mn-lt"/>
            </a:endParaRPr>
          </a:p>
          <a:p>
            <a:pPr marL="0" indent="0">
              <a:buNone/>
            </a:pPr>
            <a:endParaRPr lang="sv-SE" sz="1600" dirty="0">
              <a:ea typeface="+mn-lt"/>
              <a:cs typeface="+mn-lt"/>
            </a:endParaRPr>
          </a:p>
          <a:p>
            <a:pPr marL="0" indent="0">
              <a:buNone/>
            </a:pPr>
            <a:r>
              <a:rPr lang="sv-SE" sz="1600" dirty="0">
                <a:ea typeface="+mn-lt"/>
                <a:cs typeface="+mn-lt"/>
              </a:rPr>
              <a:t>Utöver kärnmetoderna har även ett workshopmaterial tagits fram om vårt Ledar- och medarbetarskap i syfte att fördjupa och diskutera våra fyra gemensamma områden som påverkar vår kultur: Handlingskraft, Ett Röda Korset, Medmänsklighet samt Utveckling och lärande.</a:t>
            </a:r>
            <a:endParaRPr lang="sv-SE" dirty="0">
              <a:cs typeface="Arial"/>
            </a:endParaRPr>
          </a:p>
          <a:p>
            <a:pPr marL="0" indent="0">
              <a:buNone/>
            </a:pPr>
            <a:endParaRPr lang="sv-SE" sz="1600" dirty="0">
              <a:solidFill>
                <a:srgbClr val="000000"/>
              </a:solidFill>
              <a:latin typeface="Arial" panose="020B0604020202020204" pitchFamily="34" charset="0"/>
              <a:cs typeface="Arial"/>
            </a:endParaRPr>
          </a:p>
          <a:p>
            <a:pPr marL="0" indent="0">
              <a:buNone/>
            </a:pPr>
            <a:endParaRPr lang="sv-SE" sz="1800" dirty="0"/>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Verktyg – tre kärnmetoder</a:t>
            </a:r>
          </a:p>
        </p:txBody>
      </p:sp>
      <p:pic>
        <p:nvPicPr>
          <p:cNvPr id="7" name="Picture 2">
            <a:extLst>
              <a:ext uri="{FF2B5EF4-FFF2-40B4-BE49-F238E27FC236}">
                <a16:creationId xmlns:a16="http://schemas.microsoft.com/office/drawing/2014/main" id="{185E3E0A-68E8-44D9-AB6B-C4F7F2D5A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924" y="4383157"/>
            <a:ext cx="9906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AE6090B0-3735-47A6-95D3-81E48A1A3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6924" y="2608463"/>
            <a:ext cx="9144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7F0B57EC-5FBD-4F00-8793-4D074816B4D8}"/>
              </a:ext>
            </a:extLst>
          </p:cNvPr>
          <p:cNvPicPr>
            <a:picLocks noChangeAspect="1"/>
          </p:cNvPicPr>
          <p:nvPr/>
        </p:nvPicPr>
        <p:blipFill>
          <a:blip r:embed="rId5"/>
          <a:stretch>
            <a:fillRect/>
          </a:stretch>
        </p:blipFill>
        <p:spPr>
          <a:xfrm rot="680261">
            <a:off x="9474169" y="655537"/>
            <a:ext cx="2425510" cy="1372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306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81A5D6D-CDDD-BB47-BDB8-FB623BD39348}"/>
              </a:ext>
            </a:extLst>
          </p:cNvPr>
          <p:cNvSpPr/>
          <p:nvPr/>
        </p:nvSpPr>
        <p:spPr>
          <a:xfrm>
            <a:off x="1" y="1223319"/>
            <a:ext cx="12191999" cy="474278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sz="1200" b="1">
              <a:solidFill>
                <a:schemeClr val="accent6"/>
              </a:solidFill>
              <a:latin typeface="+mj-lt"/>
              <a:cs typeface="Arial"/>
            </a:endParaRPr>
          </a:p>
          <a:p>
            <a:pPr algn="ctr"/>
            <a:endParaRPr lang="sv-SE" b="1">
              <a:solidFill>
                <a:schemeClr val="accent6"/>
              </a:solidFill>
              <a:latin typeface="+mj-lt"/>
              <a:cs typeface="Arial"/>
            </a:endParaRPr>
          </a:p>
        </p:txBody>
      </p:sp>
      <p:sp>
        <p:nvSpPr>
          <p:cNvPr id="4" name="Rubrik 1">
            <a:extLst>
              <a:ext uri="{FF2B5EF4-FFF2-40B4-BE49-F238E27FC236}">
                <a16:creationId xmlns:a16="http://schemas.microsoft.com/office/drawing/2014/main" id="{DDF07586-2946-AC42-BA5B-4967E72CC8C8}"/>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Handlingskraftig och modig kultur</a:t>
            </a:r>
          </a:p>
        </p:txBody>
      </p:sp>
      <p:sp>
        <p:nvSpPr>
          <p:cNvPr id="7" name="Parallelltrapets 6">
            <a:extLst>
              <a:ext uri="{FF2B5EF4-FFF2-40B4-BE49-F238E27FC236}">
                <a16:creationId xmlns:a16="http://schemas.microsoft.com/office/drawing/2014/main" id="{F6904FED-8424-484D-B4FB-D7C1969DC5AE}"/>
              </a:ext>
            </a:extLst>
          </p:cNvPr>
          <p:cNvSpPr/>
          <p:nvPr/>
        </p:nvSpPr>
        <p:spPr>
          <a:xfrm>
            <a:off x="3209666" y="4209433"/>
            <a:ext cx="5775584" cy="1728531"/>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arallelltrapets 7">
            <a:extLst>
              <a:ext uri="{FF2B5EF4-FFF2-40B4-BE49-F238E27FC236}">
                <a16:creationId xmlns:a16="http://schemas.microsoft.com/office/drawing/2014/main" id="{B6004042-C7F2-6B49-B909-CCC389FFEBE8}"/>
              </a:ext>
            </a:extLst>
          </p:cNvPr>
          <p:cNvSpPr/>
          <p:nvPr/>
        </p:nvSpPr>
        <p:spPr>
          <a:xfrm>
            <a:off x="3648222" y="3229314"/>
            <a:ext cx="4890867" cy="92325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arallelltrapets 9">
            <a:extLst>
              <a:ext uri="{FF2B5EF4-FFF2-40B4-BE49-F238E27FC236}">
                <a16:creationId xmlns:a16="http://schemas.microsoft.com/office/drawing/2014/main" id="{55DADBCE-1F1B-4448-8636-1984D9DAC3FF}"/>
              </a:ext>
            </a:extLst>
          </p:cNvPr>
          <p:cNvSpPr/>
          <p:nvPr/>
        </p:nvSpPr>
        <p:spPr>
          <a:xfrm>
            <a:off x="3892062" y="1223319"/>
            <a:ext cx="4403187" cy="194912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text 3">
            <a:extLst>
              <a:ext uri="{FF2B5EF4-FFF2-40B4-BE49-F238E27FC236}">
                <a16:creationId xmlns:a16="http://schemas.microsoft.com/office/drawing/2014/main" id="{94293BB8-8F11-424F-8B56-6496C144B9D7}"/>
              </a:ext>
            </a:extLst>
          </p:cNvPr>
          <p:cNvSpPr txBox="1">
            <a:spLocks/>
          </p:cNvSpPr>
          <p:nvPr/>
        </p:nvSpPr>
        <p:spPr>
          <a:xfrm>
            <a:off x="529526" y="1521139"/>
            <a:ext cx="3362535" cy="763757"/>
          </a:xfrm>
          <a:prstGeom prst="rect">
            <a:avLst/>
          </a:prstGeom>
        </p:spPr>
        <p:txBody>
          <a:bodyPr>
            <a:noAutofit/>
          </a:bodyPr>
          <a:lst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a:solidFill>
                  <a:schemeClr val="accent6"/>
                </a:solidFill>
                <a:latin typeface="+mj-lt"/>
                <a:cs typeface="Arial"/>
              </a:rPr>
              <a:t>Så här skapar vi resultat och effekt</a:t>
            </a:r>
            <a:endParaRPr lang="sv-SE" sz="2400"/>
          </a:p>
        </p:txBody>
      </p:sp>
      <p:sp>
        <p:nvSpPr>
          <p:cNvPr id="15" name="textruta 14">
            <a:extLst>
              <a:ext uri="{FF2B5EF4-FFF2-40B4-BE49-F238E27FC236}">
                <a16:creationId xmlns:a16="http://schemas.microsoft.com/office/drawing/2014/main" id="{D9AEA3B4-2E96-0F4F-81F3-02DC04E247CA}"/>
              </a:ext>
            </a:extLst>
          </p:cNvPr>
          <p:cNvSpPr txBox="1"/>
          <p:nvPr/>
        </p:nvSpPr>
        <p:spPr>
          <a:xfrm>
            <a:off x="4231595" y="1576357"/>
            <a:ext cx="3722867" cy="1323439"/>
          </a:xfrm>
          <a:prstGeom prst="rect">
            <a:avLst/>
          </a:prstGeom>
          <a:noFill/>
        </p:spPr>
        <p:txBody>
          <a:bodyPr wrap="square">
            <a:noAutofit/>
          </a:bodyPr>
          <a:lstStyle/>
          <a:p>
            <a:pPr algn="ctr"/>
            <a:r>
              <a:rPr lang="sv-SE" sz="1600" b="1">
                <a:effectLst/>
                <a:latin typeface="Arial" panose="020B0604020202020204" pitchFamily="34" charset="0"/>
                <a:cs typeface="Arial" panose="020B0604020202020204" pitchFamily="34" charset="0"/>
              </a:rPr>
              <a:t>Kultur</a:t>
            </a:r>
            <a:endParaRPr lang="sv-SE" sz="1600">
              <a:effectLst/>
              <a:latin typeface="Arial" panose="020B0604020202020204" pitchFamily="34" charset="0"/>
              <a:cs typeface="Arial" panose="020B0604020202020204" pitchFamily="34" charset="0"/>
            </a:endParaRPr>
          </a:p>
          <a:p>
            <a:pPr algn="ctr"/>
            <a:r>
              <a:rPr lang="sv-SE" sz="1600">
                <a:effectLst/>
                <a:latin typeface="Arial" panose="020B0604020202020204" pitchFamily="34" charset="0"/>
                <a:cs typeface="Arial" panose="020B0604020202020204" pitchFamily="34" charset="0"/>
              </a:rPr>
              <a:t>Handlingskraft </a:t>
            </a:r>
            <a:br>
              <a:rPr lang="sv-SE" sz="1600">
                <a:effectLst/>
                <a:latin typeface="Arial" panose="020B0604020202020204" pitchFamily="34" charset="0"/>
                <a:cs typeface="Arial" panose="020B0604020202020204" pitchFamily="34" charset="0"/>
              </a:rPr>
            </a:br>
            <a:r>
              <a:rPr lang="sv-SE" sz="1600">
                <a:effectLst/>
                <a:latin typeface="Arial" panose="020B0604020202020204" pitchFamily="34" charset="0"/>
                <a:cs typeface="Arial" panose="020B0604020202020204" pitchFamily="34" charset="0"/>
              </a:rPr>
              <a:t>Medmänsklighet </a:t>
            </a:r>
            <a:br>
              <a:rPr lang="sv-SE" sz="1600">
                <a:effectLst/>
                <a:latin typeface="Arial" panose="020B0604020202020204" pitchFamily="34" charset="0"/>
                <a:cs typeface="Arial" panose="020B0604020202020204" pitchFamily="34" charset="0"/>
              </a:rPr>
            </a:br>
            <a:r>
              <a:rPr lang="sv-SE" sz="1600">
                <a:effectLst/>
                <a:latin typeface="Arial" panose="020B0604020202020204" pitchFamily="34" charset="0"/>
                <a:cs typeface="Arial" panose="020B0604020202020204" pitchFamily="34" charset="0"/>
              </a:rPr>
              <a:t>Ett Röda Korset </a:t>
            </a:r>
            <a:br>
              <a:rPr lang="sv-SE" sz="1600">
                <a:effectLst/>
                <a:latin typeface="Arial" panose="020B0604020202020204" pitchFamily="34" charset="0"/>
                <a:cs typeface="Arial" panose="020B0604020202020204" pitchFamily="34" charset="0"/>
              </a:rPr>
            </a:br>
            <a:r>
              <a:rPr lang="sv-SE" sz="1600">
                <a:effectLst/>
                <a:latin typeface="Arial" panose="020B0604020202020204" pitchFamily="34" charset="0"/>
                <a:cs typeface="Arial" panose="020B0604020202020204" pitchFamily="34" charset="0"/>
              </a:rPr>
              <a:t>Lärande och utveckling</a:t>
            </a:r>
          </a:p>
        </p:txBody>
      </p:sp>
      <p:sp>
        <p:nvSpPr>
          <p:cNvPr id="16" name="textruta 15">
            <a:extLst>
              <a:ext uri="{FF2B5EF4-FFF2-40B4-BE49-F238E27FC236}">
                <a16:creationId xmlns:a16="http://schemas.microsoft.com/office/drawing/2014/main" id="{EDC075EB-DA84-704C-8642-8B0420830695}"/>
              </a:ext>
            </a:extLst>
          </p:cNvPr>
          <p:cNvSpPr txBox="1"/>
          <p:nvPr/>
        </p:nvSpPr>
        <p:spPr>
          <a:xfrm>
            <a:off x="4177253" y="3511695"/>
            <a:ext cx="3817095" cy="338554"/>
          </a:xfrm>
          <a:prstGeom prst="rect">
            <a:avLst/>
          </a:prstGeom>
          <a:noFill/>
        </p:spPr>
        <p:txBody>
          <a:bodyPr wrap="square">
            <a:noAutofit/>
          </a:bodyPr>
          <a:lstStyle/>
          <a:p>
            <a:pPr algn="ctr"/>
            <a:r>
              <a:rPr lang="sv-SE" sz="1600" b="1">
                <a:latin typeface="Arial" panose="020B0604020202020204" pitchFamily="34" charset="0"/>
                <a:cs typeface="Arial" panose="020B0604020202020204" pitchFamily="34" charset="0"/>
              </a:rPr>
              <a:t>U</a:t>
            </a:r>
            <a:r>
              <a:rPr lang="sv-SE" sz="1600" b="1">
                <a:effectLst/>
                <a:latin typeface="Arial" panose="020B0604020202020204" pitchFamily="34" charset="0"/>
                <a:cs typeface="Arial" panose="020B0604020202020204" pitchFamily="34" charset="0"/>
              </a:rPr>
              <a:t>ppförandekoden</a:t>
            </a:r>
            <a:endParaRPr lang="sv-SE" sz="1600">
              <a:effectLst/>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9D91E673-CF26-E341-BE94-031FDF1F56C0}"/>
              </a:ext>
            </a:extLst>
          </p:cNvPr>
          <p:cNvSpPr txBox="1"/>
          <p:nvPr/>
        </p:nvSpPr>
        <p:spPr>
          <a:xfrm>
            <a:off x="4201329" y="4518969"/>
            <a:ext cx="3817095" cy="338554"/>
          </a:xfrm>
          <a:prstGeom prst="rect">
            <a:avLst/>
          </a:prstGeom>
          <a:noFill/>
        </p:spPr>
        <p:txBody>
          <a:bodyPr wrap="square">
            <a:noAutofit/>
          </a:bodyPr>
          <a:lstStyle/>
          <a:p>
            <a:pPr algn="ctr"/>
            <a:r>
              <a:rPr lang="sv-SE" sz="1600" b="1">
                <a:effectLst/>
                <a:latin typeface="Arial" panose="020B0604020202020204" pitchFamily="34" charset="0"/>
                <a:cs typeface="Arial" panose="020B0604020202020204" pitchFamily="34" charset="0"/>
              </a:rPr>
              <a:t>7 grundprinciper</a:t>
            </a:r>
            <a:endParaRPr lang="sv-SE" sz="1600">
              <a:effectLst/>
              <a:latin typeface="Arial" panose="020B0604020202020204" pitchFamily="34" charset="0"/>
              <a:cs typeface="Arial" panose="020B0604020202020204" pitchFamily="34" charset="0"/>
            </a:endParaRPr>
          </a:p>
        </p:txBody>
      </p:sp>
      <p:sp>
        <p:nvSpPr>
          <p:cNvPr id="19" name="textruta 18">
            <a:extLst>
              <a:ext uri="{FF2B5EF4-FFF2-40B4-BE49-F238E27FC236}">
                <a16:creationId xmlns:a16="http://schemas.microsoft.com/office/drawing/2014/main" id="{A1E4A03C-5FB1-474C-9CE0-0756239E36F4}"/>
              </a:ext>
            </a:extLst>
          </p:cNvPr>
          <p:cNvSpPr txBox="1"/>
          <p:nvPr/>
        </p:nvSpPr>
        <p:spPr>
          <a:xfrm>
            <a:off x="3209666" y="4990470"/>
            <a:ext cx="5750230" cy="763758"/>
          </a:xfrm>
          <a:prstGeom prst="rect">
            <a:avLst/>
          </a:prstGeom>
          <a:noFill/>
        </p:spPr>
        <p:txBody>
          <a:bodyPr wrap="square">
            <a:noAutofit/>
          </a:bodyPr>
          <a:lstStyle/>
          <a:p>
            <a:pPr algn="ctr"/>
            <a:r>
              <a:rPr lang="sv-SE" sz="1600">
                <a:effectLst/>
                <a:latin typeface="Arial" panose="020B0604020202020204" pitchFamily="34" charset="0"/>
                <a:cs typeface="Arial" panose="020B0604020202020204" pitchFamily="34" charset="0"/>
              </a:rPr>
              <a:t>Humanitet  •  Opartiskhet </a:t>
            </a:r>
            <a:r>
              <a:rPr lang="sv-SE" sz="1600">
                <a:latin typeface="Arial" panose="020B0604020202020204" pitchFamily="34" charset="0"/>
                <a:cs typeface="Arial" panose="020B0604020202020204" pitchFamily="34" charset="0"/>
              </a:rPr>
              <a:t> •  </a:t>
            </a:r>
            <a:r>
              <a:rPr lang="sv-SE" sz="1600">
                <a:effectLst/>
                <a:latin typeface="Arial" panose="020B0604020202020204" pitchFamily="34" charset="0"/>
                <a:cs typeface="Arial" panose="020B0604020202020204" pitchFamily="34" charset="0"/>
              </a:rPr>
              <a:t>Neutralitet </a:t>
            </a:r>
          </a:p>
          <a:p>
            <a:pPr algn="ctr"/>
            <a:r>
              <a:rPr lang="sv-SE" sz="1600">
                <a:effectLst/>
                <a:latin typeface="Arial" panose="020B0604020202020204" pitchFamily="34" charset="0"/>
                <a:cs typeface="Arial" panose="020B0604020202020204" pitchFamily="34" charset="0"/>
              </a:rPr>
              <a:t>Självständighet  •  Frivillighet  •  Enhet </a:t>
            </a:r>
            <a:r>
              <a:rPr lang="sv-SE" sz="1600">
                <a:latin typeface="Arial" panose="020B0604020202020204" pitchFamily="34" charset="0"/>
                <a:cs typeface="Arial" panose="020B0604020202020204" pitchFamily="34" charset="0"/>
              </a:rPr>
              <a:t> •  </a:t>
            </a:r>
            <a:r>
              <a:rPr lang="sv-SE" sz="1600">
                <a:effectLst/>
                <a:latin typeface="Arial" panose="020B0604020202020204" pitchFamily="34" charset="0"/>
                <a:cs typeface="Arial" panose="020B0604020202020204" pitchFamily="34" charset="0"/>
              </a:rPr>
              <a:t>Universalitet</a:t>
            </a:r>
          </a:p>
        </p:txBody>
      </p:sp>
      <p:sp>
        <p:nvSpPr>
          <p:cNvPr id="20" name="Femhörning 19">
            <a:extLst>
              <a:ext uri="{FF2B5EF4-FFF2-40B4-BE49-F238E27FC236}">
                <a16:creationId xmlns:a16="http://schemas.microsoft.com/office/drawing/2014/main" id="{0475F556-EA92-D241-A762-661D7256D1D8}"/>
              </a:ext>
            </a:extLst>
          </p:cNvPr>
          <p:cNvSpPr/>
          <p:nvPr/>
        </p:nvSpPr>
        <p:spPr>
          <a:xfrm>
            <a:off x="1231900" y="2481707"/>
            <a:ext cx="2536119" cy="55654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5CD679EF-97B7-424F-AA1C-8753D1BBD41F}"/>
              </a:ext>
            </a:extLst>
          </p:cNvPr>
          <p:cNvSpPr txBox="1"/>
          <p:nvPr/>
        </p:nvSpPr>
        <p:spPr>
          <a:xfrm>
            <a:off x="1358044" y="2594222"/>
            <a:ext cx="2101821" cy="338554"/>
          </a:xfrm>
          <a:prstGeom prst="rect">
            <a:avLst/>
          </a:prstGeom>
          <a:noFill/>
        </p:spPr>
        <p:txBody>
          <a:bodyPr wrap="square">
            <a:noAutofit/>
          </a:bodyPr>
          <a:lstStyle/>
          <a:p>
            <a:r>
              <a:rPr lang="sv-SE" sz="1600">
                <a:solidFill>
                  <a:srgbClr val="C00000"/>
                </a:solidFill>
              </a:rPr>
              <a:t>Vårt förhållningssätt</a:t>
            </a:r>
          </a:p>
        </p:txBody>
      </p:sp>
      <p:sp>
        <p:nvSpPr>
          <p:cNvPr id="23" name="Femhörning 22">
            <a:extLst>
              <a:ext uri="{FF2B5EF4-FFF2-40B4-BE49-F238E27FC236}">
                <a16:creationId xmlns:a16="http://schemas.microsoft.com/office/drawing/2014/main" id="{BC1FF866-1C51-1A45-885A-7A8FFB893503}"/>
              </a:ext>
            </a:extLst>
          </p:cNvPr>
          <p:cNvSpPr/>
          <p:nvPr/>
        </p:nvSpPr>
        <p:spPr>
          <a:xfrm>
            <a:off x="1231900" y="3536920"/>
            <a:ext cx="2296577" cy="55654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43FBB3D9-F6E6-004C-BE24-711C9CAD52C5}"/>
              </a:ext>
            </a:extLst>
          </p:cNvPr>
          <p:cNvSpPr txBox="1"/>
          <p:nvPr/>
        </p:nvSpPr>
        <p:spPr>
          <a:xfrm>
            <a:off x="1370273" y="3649435"/>
            <a:ext cx="2101821" cy="338554"/>
          </a:xfrm>
          <a:prstGeom prst="rect">
            <a:avLst/>
          </a:prstGeom>
          <a:noFill/>
        </p:spPr>
        <p:txBody>
          <a:bodyPr wrap="square">
            <a:noAutofit/>
          </a:bodyPr>
          <a:lstStyle/>
          <a:p>
            <a:r>
              <a:rPr lang="sv-SE" sz="1600">
                <a:solidFill>
                  <a:srgbClr val="C00000"/>
                </a:solidFill>
              </a:rPr>
              <a:t>Etiska krav</a:t>
            </a:r>
          </a:p>
        </p:txBody>
      </p:sp>
      <p:sp>
        <p:nvSpPr>
          <p:cNvPr id="25" name="Femhörning 24">
            <a:extLst>
              <a:ext uri="{FF2B5EF4-FFF2-40B4-BE49-F238E27FC236}">
                <a16:creationId xmlns:a16="http://schemas.microsoft.com/office/drawing/2014/main" id="{AE86C75C-50FA-A041-BEF3-A714D62D19A1}"/>
              </a:ext>
            </a:extLst>
          </p:cNvPr>
          <p:cNvSpPr/>
          <p:nvPr/>
        </p:nvSpPr>
        <p:spPr>
          <a:xfrm>
            <a:off x="1231900" y="4565839"/>
            <a:ext cx="2042277" cy="74532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476EA2D0-7ECF-5340-BD9E-72B2B92169D7}"/>
              </a:ext>
            </a:extLst>
          </p:cNvPr>
          <p:cNvSpPr txBox="1"/>
          <p:nvPr/>
        </p:nvSpPr>
        <p:spPr>
          <a:xfrm>
            <a:off x="1370273" y="4650218"/>
            <a:ext cx="1748532" cy="523220"/>
          </a:xfrm>
          <a:prstGeom prst="rect">
            <a:avLst/>
          </a:prstGeom>
          <a:noFill/>
        </p:spPr>
        <p:txBody>
          <a:bodyPr wrap="square">
            <a:noAutofit/>
          </a:bodyPr>
          <a:lstStyle/>
          <a:p>
            <a:r>
              <a:rPr lang="sv-SE" sz="1600">
                <a:solidFill>
                  <a:srgbClr val="C00000"/>
                </a:solidFill>
              </a:rPr>
              <a:t>Vägledande i allt vårt arbete</a:t>
            </a:r>
          </a:p>
        </p:txBody>
      </p:sp>
    </p:spTree>
    <p:extLst>
      <p:ext uri="{BB962C8B-B14F-4D97-AF65-F5344CB8AC3E}">
        <p14:creationId xmlns:p14="http://schemas.microsoft.com/office/powerpoint/2010/main" val="367228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6F5ED35-2AE5-E843-B0BD-E8319D23BB04}"/>
              </a:ext>
            </a:extLst>
          </p:cNvPr>
          <p:cNvSpPr/>
          <p:nvPr/>
        </p:nvSpPr>
        <p:spPr>
          <a:xfrm>
            <a:off x="1" y="1223319"/>
            <a:ext cx="12191999" cy="474278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sz="1200" b="1">
              <a:solidFill>
                <a:schemeClr val="accent6"/>
              </a:solidFill>
              <a:latin typeface="+mj-lt"/>
              <a:cs typeface="Arial"/>
            </a:endParaRPr>
          </a:p>
          <a:p>
            <a:pPr algn="ctr"/>
            <a:endParaRPr lang="sv-SE" b="1">
              <a:solidFill>
                <a:schemeClr val="accent6"/>
              </a:solidFill>
              <a:latin typeface="+mj-lt"/>
              <a:cs typeface="Arial"/>
            </a:endParaRPr>
          </a:p>
        </p:txBody>
      </p:sp>
      <p:sp>
        <p:nvSpPr>
          <p:cNvPr id="4" name="Rektangel 3"/>
          <p:cNvSpPr/>
          <p:nvPr/>
        </p:nvSpPr>
        <p:spPr>
          <a:xfrm>
            <a:off x="524234" y="1482307"/>
            <a:ext cx="3504105" cy="202830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sv-SE" b="1" dirty="0">
                <a:solidFill>
                  <a:srgbClr val="C00000"/>
                </a:solidFill>
                <a:latin typeface="+mj-lt"/>
              </a:rPr>
              <a:t>HANDLINGSKRAFT</a:t>
            </a:r>
          </a:p>
          <a:p>
            <a:pPr algn="ctr"/>
            <a:r>
              <a:rPr lang="sv-SE" sz="1300" b="1" dirty="0">
                <a:solidFill>
                  <a:schemeClr val="accent6"/>
                </a:solidFill>
                <a:latin typeface="+mj-lt"/>
                <a:cs typeface="Arial"/>
              </a:rPr>
              <a:t>Vågar prioritera</a:t>
            </a:r>
          </a:p>
          <a:p>
            <a:pPr algn="ctr"/>
            <a:r>
              <a:rPr lang="sv-SE" sz="1300" b="1" dirty="0">
                <a:solidFill>
                  <a:schemeClr val="accent6"/>
                </a:solidFill>
                <a:latin typeface="+mj-lt"/>
                <a:cs typeface="Arial"/>
              </a:rPr>
              <a:t>Mod att ta beslut</a:t>
            </a:r>
            <a:endParaRPr lang="sv-SE" sz="1100" b="1" dirty="0">
              <a:solidFill>
                <a:schemeClr val="accent6"/>
              </a:solidFill>
              <a:latin typeface="+mj-lt"/>
            </a:endParaRPr>
          </a:p>
          <a:p>
            <a:endParaRPr lang="sv-SE" sz="1050" dirty="0">
              <a:solidFill>
                <a:schemeClr val="tx1"/>
              </a:solidFill>
            </a:endParaRPr>
          </a:p>
          <a:p>
            <a:pPr marL="171450" indent="-171450">
              <a:buFont typeface="Arial" panose="020B0604020202020204" pitchFamily="34" charset="0"/>
              <a:buChar char="•"/>
            </a:pPr>
            <a:r>
              <a:rPr lang="sv-SE" sz="1050" dirty="0">
                <a:solidFill>
                  <a:schemeClr val="tx1"/>
                </a:solidFill>
              </a:rPr>
              <a:t>Vi är handlingskraftiga, ger relevant stöd och agerar där det behövs. </a:t>
            </a:r>
          </a:p>
          <a:p>
            <a:pPr marL="171450" indent="-171450">
              <a:buFont typeface="Arial" panose="020B0604020202020204" pitchFamily="34" charset="0"/>
              <a:buChar char="•"/>
            </a:pPr>
            <a:r>
              <a:rPr lang="sv-SE" sz="1050" dirty="0">
                <a:solidFill>
                  <a:schemeClr val="tx1"/>
                </a:solidFill>
              </a:rPr>
              <a:t>Vi är framåtriktade, engagerade och arbetar för att skapa effekt i uppdraget och för våra målgrupper. </a:t>
            </a:r>
          </a:p>
          <a:p>
            <a:pPr marL="171450" indent="-171450">
              <a:buFont typeface="Arial" panose="020B0604020202020204" pitchFamily="34" charset="0"/>
              <a:buChar char="•"/>
            </a:pPr>
            <a:r>
              <a:rPr lang="sv-SE" sz="1050" dirty="0">
                <a:solidFill>
                  <a:schemeClr val="tx1"/>
                </a:solidFill>
              </a:rPr>
              <a:t>Vi sätter utmanande men realistiska mål och arbetar proaktivt och effektivt för att uppnå dessa.</a:t>
            </a:r>
          </a:p>
          <a:p>
            <a:pPr algn="ctr"/>
            <a:endParaRPr lang="sv-SE" b="1" dirty="0">
              <a:solidFill>
                <a:schemeClr val="accent6"/>
              </a:solidFill>
              <a:latin typeface="+mj-lt"/>
              <a:cs typeface="Arial"/>
            </a:endParaRPr>
          </a:p>
        </p:txBody>
      </p:sp>
      <p:sp>
        <p:nvSpPr>
          <p:cNvPr id="6" name="Rektangel 5"/>
          <p:cNvSpPr/>
          <p:nvPr/>
        </p:nvSpPr>
        <p:spPr>
          <a:xfrm>
            <a:off x="524234" y="3655357"/>
            <a:ext cx="3504105" cy="203957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sv-SE" b="1" dirty="0">
                <a:solidFill>
                  <a:srgbClr val="C00000"/>
                </a:solidFill>
                <a:latin typeface="+mj-lt"/>
              </a:rPr>
              <a:t>ETT RÖDA KORSET</a:t>
            </a:r>
          </a:p>
          <a:p>
            <a:pPr algn="ctr"/>
            <a:r>
              <a:rPr lang="sv-SE" sz="1300" b="1" dirty="0">
                <a:solidFill>
                  <a:schemeClr val="accent6"/>
                </a:solidFill>
                <a:latin typeface="+mj-lt"/>
                <a:cs typeface="Arial"/>
              </a:rPr>
              <a:t>Agerar för samverkan</a:t>
            </a:r>
          </a:p>
          <a:p>
            <a:pPr algn="ctr"/>
            <a:r>
              <a:rPr lang="sv-SE" sz="1300" b="1" dirty="0">
                <a:solidFill>
                  <a:schemeClr val="accent6"/>
                </a:solidFill>
                <a:latin typeface="+mj-lt"/>
                <a:cs typeface="Arial"/>
              </a:rPr>
              <a:t>Ser till helheten</a:t>
            </a:r>
          </a:p>
          <a:p>
            <a:pPr marL="171450" indent="-171450">
              <a:buFont typeface="Arial" panose="020B0604020202020204" pitchFamily="34" charset="0"/>
              <a:buChar char="•"/>
            </a:pPr>
            <a:r>
              <a:rPr lang="sv-SE" sz="1050" dirty="0">
                <a:solidFill>
                  <a:schemeClr val="tx1"/>
                </a:solidFill>
              </a:rPr>
              <a:t>Vi agerar utifrån samma grunduppdrag och grundprinciper oavsett var i organisationen uppdraget utförs. </a:t>
            </a:r>
          </a:p>
          <a:p>
            <a:pPr marL="171450" indent="-171450">
              <a:buFont typeface="Arial" panose="020B0604020202020204" pitchFamily="34" charset="0"/>
              <a:buChar char="•"/>
            </a:pPr>
            <a:r>
              <a:rPr lang="sv-SE" sz="1050" dirty="0">
                <a:solidFill>
                  <a:schemeClr val="tx1"/>
                </a:solidFill>
              </a:rPr>
              <a:t>Vi arbetar för Ett Röda Korset och agerar för en samordnad, tydlig och handlingskraftig aktör. </a:t>
            </a:r>
          </a:p>
          <a:p>
            <a:pPr marL="171450" indent="-171450">
              <a:buFont typeface="Arial" panose="020B0604020202020204" pitchFamily="34" charset="0"/>
              <a:buChar char="•"/>
            </a:pPr>
            <a:r>
              <a:rPr lang="sv-SE" sz="1050" dirty="0">
                <a:solidFill>
                  <a:schemeClr val="tx1"/>
                </a:solidFill>
              </a:rPr>
              <a:t>Vi förstår helheter och samarbetar över gränser.</a:t>
            </a:r>
          </a:p>
          <a:p>
            <a:pPr marL="171450" indent="-171450">
              <a:buFont typeface="Arial" panose="020B0604020202020204" pitchFamily="34" charset="0"/>
              <a:buChar char="•"/>
            </a:pPr>
            <a:endParaRPr lang="sv-SE" sz="1050" dirty="0">
              <a:solidFill>
                <a:schemeClr val="tx1"/>
              </a:solidFill>
            </a:endParaRPr>
          </a:p>
          <a:p>
            <a:pPr algn="ctr"/>
            <a:endParaRPr lang="sv-SE" sz="1400" dirty="0">
              <a:solidFill>
                <a:schemeClr val="accent6"/>
              </a:solidFill>
              <a:latin typeface="+mj-lt"/>
            </a:endParaRPr>
          </a:p>
        </p:txBody>
      </p:sp>
      <p:sp>
        <p:nvSpPr>
          <p:cNvPr id="7" name="Rektangel 6"/>
          <p:cNvSpPr/>
          <p:nvPr/>
        </p:nvSpPr>
        <p:spPr>
          <a:xfrm>
            <a:off x="8245534" y="1469099"/>
            <a:ext cx="3616030" cy="202831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algn="ctr"/>
            <a:r>
              <a:rPr lang="sv-SE" b="1">
                <a:solidFill>
                  <a:srgbClr val="C00000"/>
                </a:solidFill>
                <a:latin typeface="+mj-lt"/>
              </a:rPr>
              <a:t>MEDMÄNSKLIGHET</a:t>
            </a:r>
          </a:p>
          <a:p>
            <a:pPr algn="ctr"/>
            <a:r>
              <a:rPr lang="sv-SE" sz="1300" b="1">
                <a:solidFill>
                  <a:schemeClr val="accent6"/>
                </a:solidFill>
                <a:latin typeface="+mj-lt"/>
                <a:cs typeface="Arial"/>
              </a:rPr>
              <a:t>Ser individen</a:t>
            </a:r>
          </a:p>
          <a:p>
            <a:pPr algn="ctr"/>
            <a:r>
              <a:rPr lang="sv-SE" sz="1300" b="1">
                <a:solidFill>
                  <a:schemeClr val="accent6"/>
                </a:solidFill>
                <a:latin typeface="+mj-lt"/>
                <a:cs typeface="Arial"/>
              </a:rPr>
              <a:t>Lyssnar nyfiket</a:t>
            </a:r>
          </a:p>
          <a:p>
            <a:pPr marL="171450" indent="-171450">
              <a:buFont typeface="Arial" panose="020B0604020202020204" pitchFamily="34" charset="0"/>
              <a:buChar char="•"/>
            </a:pPr>
            <a:r>
              <a:rPr lang="sv-SE" sz="1050">
                <a:solidFill>
                  <a:schemeClr val="tx1"/>
                </a:solidFill>
              </a:rPr>
              <a:t>Vi agerar med omtänksamhet, trygghet och som medmänniskor i vår professionella roll. </a:t>
            </a:r>
          </a:p>
          <a:p>
            <a:pPr marL="171450" indent="-171450">
              <a:buFont typeface="Arial" panose="020B0604020202020204" pitchFamily="34" charset="0"/>
              <a:buChar char="•"/>
            </a:pPr>
            <a:r>
              <a:rPr lang="sv-SE" sz="1050">
                <a:solidFill>
                  <a:schemeClr val="tx1"/>
                </a:solidFill>
              </a:rPr>
              <a:t>Vi är engagerade, stöttande och öppna för att inspireras av andra. </a:t>
            </a:r>
          </a:p>
          <a:p>
            <a:pPr marL="171450" indent="-171450">
              <a:buFont typeface="Arial" panose="020B0604020202020204" pitchFamily="34" charset="0"/>
              <a:buChar char="•"/>
            </a:pPr>
            <a:r>
              <a:rPr lang="sv-SE" sz="1050">
                <a:solidFill>
                  <a:schemeClr val="tx1"/>
                </a:solidFill>
              </a:rPr>
              <a:t>Vi tillvaratar olikheter och löser konflikter på ett konstruktivt sätt.</a:t>
            </a:r>
          </a:p>
          <a:p>
            <a:pPr algn="ctr"/>
            <a:endParaRPr lang="sv-SE" sz="1100" b="1">
              <a:solidFill>
                <a:schemeClr val="accent6"/>
              </a:solidFill>
              <a:latin typeface="+mj-lt"/>
            </a:endParaRPr>
          </a:p>
        </p:txBody>
      </p:sp>
      <p:sp>
        <p:nvSpPr>
          <p:cNvPr id="8" name="Rektangel 7"/>
          <p:cNvSpPr/>
          <p:nvPr/>
        </p:nvSpPr>
        <p:spPr>
          <a:xfrm>
            <a:off x="8266901" y="3655356"/>
            <a:ext cx="3594662" cy="203957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sv-SE" b="1" dirty="0">
                <a:solidFill>
                  <a:srgbClr val="C00000"/>
                </a:solidFill>
                <a:latin typeface="+mj-lt"/>
              </a:rPr>
              <a:t>UTVECKLING &amp; LÄRANDE</a:t>
            </a:r>
          </a:p>
          <a:p>
            <a:pPr algn="ctr"/>
            <a:r>
              <a:rPr lang="sv-SE" sz="1300" b="1" dirty="0">
                <a:solidFill>
                  <a:schemeClr val="accent6"/>
                </a:solidFill>
                <a:latin typeface="+mj-lt"/>
                <a:cs typeface="Arial"/>
              </a:rPr>
              <a:t>Testar nytt och reflekterar </a:t>
            </a:r>
          </a:p>
          <a:p>
            <a:pPr algn="ctr"/>
            <a:r>
              <a:rPr lang="sv-SE" sz="1300" b="1" dirty="0">
                <a:solidFill>
                  <a:schemeClr val="accent6"/>
                </a:solidFill>
                <a:latin typeface="+mj-lt"/>
                <a:cs typeface="Arial"/>
              </a:rPr>
              <a:t>Vågar misslyckas</a:t>
            </a:r>
          </a:p>
          <a:p>
            <a:pPr algn="ctr"/>
            <a:endParaRPr lang="sv-SE" sz="1200" b="1" dirty="0">
              <a:solidFill>
                <a:schemeClr val="accent6"/>
              </a:solidFill>
              <a:latin typeface="+mj-lt"/>
            </a:endParaRPr>
          </a:p>
          <a:p>
            <a:pPr marL="171450" lvl="0" indent="-171450">
              <a:buFont typeface="Arial" panose="020B0604020202020204" pitchFamily="34" charset="0"/>
              <a:buChar char="•"/>
            </a:pPr>
            <a:r>
              <a:rPr lang="sv-SE" sz="1050" dirty="0">
                <a:solidFill>
                  <a:schemeClr val="tx1"/>
                </a:solidFill>
              </a:rPr>
              <a:t>Vi lär oss nya saker kontinuerligt genom att våga testa, lära av egna och andras framgångar och misstag. </a:t>
            </a:r>
          </a:p>
          <a:p>
            <a:pPr marL="171450" lvl="0" indent="-171450">
              <a:buFont typeface="Arial" panose="020B0604020202020204" pitchFamily="34" charset="0"/>
              <a:buChar char="•"/>
            </a:pPr>
            <a:r>
              <a:rPr lang="sv-SE" sz="1050" dirty="0">
                <a:solidFill>
                  <a:schemeClr val="tx1"/>
                </a:solidFill>
              </a:rPr>
              <a:t>Vi drivs av kontinuerlig utveckling och ständiga förbättringar för att vara relevanta i en föränderlig omvärld.</a:t>
            </a:r>
          </a:p>
          <a:p>
            <a:pPr lvl="0" algn="ctr"/>
            <a:endParaRPr lang="sv-SE" sz="1400" b="1" dirty="0">
              <a:solidFill>
                <a:schemeClr val="accent6"/>
              </a:solidFill>
              <a:latin typeface="+mj-lt"/>
            </a:endParaRPr>
          </a:p>
        </p:txBody>
      </p:sp>
      <p:sp>
        <p:nvSpPr>
          <p:cNvPr id="11" name="Rubrik 1">
            <a:extLst>
              <a:ext uri="{FF2B5EF4-FFF2-40B4-BE49-F238E27FC236}">
                <a16:creationId xmlns:a16="http://schemas.microsoft.com/office/drawing/2014/main" id="{05342CDB-7C2B-1C45-945B-3928B179CC33}"/>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chemeClr val="accent1"/>
                </a:solidFill>
              </a:rPr>
              <a:t>Ledar- och medarbetarskap i Svenska Röda Korset</a:t>
            </a:r>
          </a:p>
        </p:txBody>
      </p:sp>
      <p:pic>
        <p:nvPicPr>
          <p:cNvPr id="15" name="Bildobjekt 14" descr="En bild som visar träd, utomhus&#10;&#10;Automatiskt genererad beskrivning">
            <a:extLst>
              <a:ext uri="{FF2B5EF4-FFF2-40B4-BE49-F238E27FC236}">
                <a16:creationId xmlns:a16="http://schemas.microsoft.com/office/drawing/2014/main" id="{0F914F36-9FEF-664D-B440-6034BC06274A}"/>
              </a:ext>
            </a:extLst>
          </p:cNvPr>
          <p:cNvPicPr>
            <a:picLocks noChangeAspect="1"/>
          </p:cNvPicPr>
          <p:nvPr/>
        </p:nvPicPr>
        <p:blipFill rotWithShape="1">
          <a:blip r:embed="rId3">
            <a:extLst>
              <a:ext uri="{28A0092B-C50C-407E-A947-70E740481C1C}">
                <a14:useLocalDpi xmlns:a14="http://schemas.microsoft.com/office/drawing/2010/main" val="0"/>
              </a:ext>
            </a:extLst>
          </a:blip>
          <a:srcRect l="11406" r="9383"/>
          <a:stretch/>
        </p:blipFill>
        <p:spPr>
          <a:xfrm>
            <a:off x="4028339" y="1482307"/>
            <a:ext cx="1613848" cy="2028310"/>
          </a:xfrm>
          <a:prstGeom prst="rect">
            <a:avLst/>
          </a:prstGeom>
        </p:spPr>
      </p:pic>
      <p:pic>
        <p:nvPicPr>
          <p:cNvPr id="19" name="Bildobjekt 18" descr="En bild som visar person&#10;&#10;Automatiskt genererad beskrivning">
            <a:extLst>
              <a:ext uri="{FF2B5EF4-FFF2-40B4-BE49-F238E27FC236}">
                <a16:creationId xmlns:a16="http://schemas.microsoft.com/office/drawing/2014/main" id="{00F9D7E6-B2DD-354E-8302-661E21E98371}"/>
              </a:ext>
            </a:extLst>
          </p:cNvPr>
          <p:cNvPicPr>
            <a:picLocks noChangeAspect="1"/>
          </p:cNvPicPr>
          <p:nvPr/>
        </p:nvPicPr>
        <p:blipFill rotWithShape="1">
          <a:blip r:embed="rId4">
            <a:extLst>
              <a:ext uri="{28A0092B-C50C-407E-A947-70E740481C1C}">
                <a14:useLocalDpi xmlns:a14="http://schemas.microsoft.com/office/drawing/2010/main" val="0"/>
              </a:ext>
            </a:extLst>
          </a:blip>
          <a:srcRect l="17303" r="7546"/>
          <a:stretch/>
        </p:blipFill>
        <p:spPr>
          <a:xfrm>
            <a:off x="4028339" y="3655356"/>
            <a:ext cx="1613848" cy="2039578"/>
          </a:xfrm>
          <a:prstGeom prst="rect">
            <a:avLst/>
          </a:prstGeom>
        </p:spPr>
      </p:pic>
      <p:pic>
        <p:nvPicPr>
          <p:cNvPr id="22" name="Platshållare för bild 5" descr="En bild som visar väg, utomhus, träd, åker&#10;&#10;Automatiskt genererad beskrivning">
            <a:extLst>
              <a:ext uri="{FF2B5EF4-FFF2-40B4-BE49-F238E27FC236}">
                <a16:creationId xmlns:a16="http://schemas.microsoft.com/office/drawing/2014/main" id="{6F727148-AF6B-4F4B-896E-26512226F96B}"/>
              </a:ext>
            </a:extLst>
          </p:cNvPr>
          <p:cNvPicPr>
            <a:picLocks noChangeAspect="1"/>
          </p:cNvPicPr>
          <p:nvPr/>
        </p:nvPicPr>
        <p:blipFill rotWithShape="1">
          <a:blip r:embed="rId5">
            <a:extLst>
              <a:ext uri="{28A0092B-C50C-407E-A947-70E740481C1C}">
                <a14:useLocalDpi xmlns:a14="http://schemas.microsoft.com/office/drawing/2010/main" val="0"/>
              </a:ext>
            </a:extLst>
          </a:blip>
          <a:srcRect t="12492" b="12492"/>
          <a:stretch/>
        </p:blipFill>
        <p:spPr>
          <a:xfrm>
            <a:off x="6486252" y="1482308"/>
            <a:ext cx="1759282" cy="2015102"/>
          </a:xfrm>
          <a:custGeom>
            <a:avLst/>
            <a:gdLst>
              <a:gd name="connsiteX0" fmla="*/ 0 w 6096000"/>
              <a:gd name="connsiteY0" fmla="*/ 0 h 6871069"/>
              <a:gd name="connsiteX1" fmla="*/ 6096000 w 6096000"/>
              <a:gd name="connsiteY1" fmla="*/ 0 h 6871069"/>
              <a:gd name="connsiteX2" fmla="*/ 6096000 w 6096000"/>
              <a:gd name="connsiteY2" fmla="*/ 5201587 h 6871069"/>
              <a:gd name="connsiteX3" fmla="*/ 6096000 w 6096000"/>
              <a:gd name="connsiteY3" fmla="*/ 6021469 h 6871069"/>
              <a:gd name="connsiteX4" fmla="*/ 6096000 w 6096000"/>
              <a:gd name="connsiteY4" fmla="*/ 6871069 h 6871069"/>
              <a:gd name="connsiteX5" fmla="*/ 2313482 w 6096000"/>
              <a:gd name="connsiteY5" fmla="*/ 6871069 h 6871069"/>
              <a:gd name="connsiteX6" fmla="*/ 2313482 w 6096000"/>
              <a:gd name="connsiteY6" fmla="*/ 6858000 h 6871069"/>
              <a:gd name="connsiteX7" fmla="*/ 0 w 6096000"/>
              <a:gd name="connsiteY7" fmla="*/ 6858000 h 687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71069">
                <a:moveTo>
                  <a:pt x="0" y="0"/>
                </a:moveTo>
                <a:lnTo>
                  <a:pt x="6096000" y="0"/>
                </a:lnTo>
                <a:lnTo>
                  <a:pt x="6096000" y="5201587"/>
                </a:lnTo>
                <a:lnTo>
                  <a:pt x="6096000" y="6021469"/>
                </a:lnTo>
                <a:lnTo>
                  <a:pt x="6096000" y="6871069"/>
                </a:lnTo>
                <a:lnTo>
                  <a:pt x="2313482" y="6871069"/>
                </a:lnTo>
                <a:lnTo>
                  <a:pt x="2313482" y="6858000"/>
                </a:lnTo>
                <a:lnTo>
                  <a:pt x="0" y="6858000"/>
                </a:lnTo>
                <a:close/>
              </a:path>
            </a:pathLst>
          </a:custGeom>
        </p:spPr>
      </p:pic>
      <p:pic>
        <p:nvPicPr>
          <p:cNvPr id="24" name="Bildobjekt 23" descr="En bild som visar vägg, inomhus, person&#10;&#10;Automatiskt genererad beskrivning">
            <a:extLst>
              <a:ext uri="{FF2B5EF4-FFF2-40B4-BE49-F238E27FC236}">
                <a16:creationId xmlns:a16="http://schemas.microsoft.com/office/drawing/2014/main" id="{D536C21D-F96F-DC48-A30D-C966F2F3867B}"/>
              </a:ext>
            </a:extLst>
          </p:cNvPr>
          <p:cNvPicPr>
            <a:picLocks noChangeAspect="1"/>
          </p:cNvPicPr>
          <p:nvPr/>
        </p:nvPicPr>
        <p:blipFill rotWithShape="1">
          <a:blip r:embed="rId6">
            <a:extLst>
              <a:ext uri="{28A0092B-C50C-407E-A947-70E740481C1C}">
                <a14:useLocalDpi xmlns:a14="http://schemas.microsoft.com/office/drawing/2010/main" val="0"/>
              </a:ext>
            </a:extLst>
          </a:blip>
          <a:srcRect l="20599" r="11016"/>
          <a:stretch/>
        </p:blipFill>
        <p:spPr>
          <a:xfrm>
            <a:off x="6470628" y="3655356"/>
            <a:ext cx="1796273" cy="2039577"/>
          </a:xfrm>
          <a:prstGeom prst="rect">
            <a:avLst/>
          </a:prstGeom>
        </p:spPr>
      </p:pic>
      <p:sp>
        <p:nvSpPr>
          <p:cNvPr id="9" name="Ellips 8"/>
          <p:cNvSpPr/>
          <p:nvPr/>
        </p:nvSpPr>
        <p:spPr>
          <a:xfrm>
            <a:off x="4782788" y="2611157"/>
            <a:ext cx="2578487" cy="2039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sv-SE" sz="1000">
              <a:solidFill>
                <a:schemeClr val="tx1"/>
              </a:solidFill>
            </a:endParaRPr>
          </a:p>
        </p:txBody>
      </p:sp>
      <p:sp>
        <p:nvSpPr>
          <p:cNvPr id="2" name="textruta 1">
            <a:extLst>
              <a:ext uri="{FF2B5EF4-FFF2-40B4-BE49-F238E27FC236}">
                <a16:creationId xmlns:a16="http://schemas.microsoft.com/office/drawing/2014/main" id="{22E51D42-57AF-48C4-B5E4-4B88DADB7586}"/>
              </a:ext>
            </a:extLst>
          </p:cNvPr>
          <p:cNvSpPr txBox="1"/>
          <p:nvPr/>
        </p:nvSpPr>
        <p:spPr>
          <a:xfrm>
            <a:off x="4947947" y="3037633"/>
            <a:ext cx="2794482" cy="1423467"/>
          </a:xfrm>
          <a:prstGeom prst="rect">
            <a:avLst/>
          </a:prstGeom>
          <a:noFill/>
        </p:spPr>
        <p:txBody>
          <a:bodyPr wrap="square" rtlCol="0">
            <a:spAutoFit/>
          </a:bodyPr>
          <a:lstStyle/>
          <a:p>
            <a:r>
              <a:rPr lang="sv-SE" sz="1600" b="1" dirty="0">
                <a:latin typeface="+mj-lt"/>
              </a:rPr>
              <a:t>RESULTAT &amp; EFFEKT</a:t>
            </a:r>
          </a:p>
          <a:p>
            <a:pPr marL="171450" indent="-171450">
              <a:buFont typeface="Wingdings" panose="05000000000000000000" pitchFamily="2" charset="2"/>
              <a:buChar char="§"/>
            </a:pPr>
            <a:r>
              <a:rPr lang="sv-SE" sz="1000" dirty="0">
                <a:solidFill>
                  <a:schemeClr val="tx1"/>
                </a:solidFill>
                <a:latin typeface="+mj-lt"/>
              </a:rPr>
              <a:t>Uppnår uppsatta mål och resultat</a:t>
            </a:r>
          </a:p>
          <a:p>
            <a:pPr marL="171450" indent="-171450">
              <a:buFont typeface="Wingdings" panose="05000000000000000000" pitchFamily="2" charset="2"/>
              <a:buChar char="§"/>
            </a:pPr>
            <a:r>
              <a:rPr lang="sv-SE" sz="1000" dirty="0">
                <a:solidFill>
                  <a:schemeClr val="tx1"/>
                </a:solidFill>
                <a:latin typeface="+mj-lt"/>
              </a:rPr>
              <a:t>Har förmåga att omsätta mål och </a:t>
            </a:r>
            <a:br>
              <a:rPr lang="sv-SE" sz="1000" dirty="0">
                <a:solidFill>
                  <a:schemeClr val="tx1"/>
                </a:solidFill>
                <a:latin typeface="+mj-lt"/>
              </a:rPr>
            </a:br>
            <a:r>
              <a:rPr lang="sv-SE" sz="1000" dirty="0">
                <a:solidFill>
                  <a:schemeClr val="tx1"/>
                </a:solidFill>
                <a:latin typeface="+mj-lt"/>
              </a:rPr>
              <a:t>strategi i det dagliga arbetet.</a:t>
            </a:r>
          </a:p>
          <a:p>
            <a:pPr marL="171450" indent="-171450">
              <a:buFont typeface="Wingdings" panose="05000000000000000000" pitchFamily="2" charset="2"/>
              <a:buChar char="§"/>
            </a:pPr>
            <a:r>
              <a:rPr lang="sv-SE" sz="1000" dirty="0">
                <a:solidFill>
                  <a:schemeClr val="tx1"/>
                </a:solidFill>
                <a:latin typeface="+mj-lt"/>
              </a:rPr>
              <a:t>Utfört arbete skapar värde och </a:t>
            </a:r>
            <a:br>
              <a:rPr lang="sv-SE" sz="1000" dirty="0">
                <a:solidFill>
                  <a:schemeClr val="tx1"/>
                </a:solidFill>
                <a:latin typeface="+mj-lt"/>
              </a:rPr>
            </a:br>
            <a:r>
              <a:rPr lang="sv-SE" sz="1000" dirty="0">
                <a:solidFill>
                  <a:schemeClr val="tx1"/>
                </a:solidFill>
                <a:latin typeface="+mj-lt"/>
              </a:rPr>
              <a:t>effekt för mottagare och målgrupp</a:t>
            </a:r>
          </a:p>
          <a:p>
            <a:endParaRPr lang="sv-SE" dirty="0"/>
          </a:p>
        </p:txBody>
      </p:sp>
    </p:spTree>
    <p:extLst>
      <p:ext uri="{BB962C8B-B14F-4D97-AF65-F5344CB8AC3E}">
        <p14:creationId xmlns:p14="http://schemas.microsoft.com/office/powerpoint/2010/main" val="277699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3FC1A1-2A87-42CC-B00F-D417CCF4A11A}"/>
              </a:ext>
            </a:extLst>
          </p:cNvPr>
          <p:cNvSpPr>
            <a:spLocks noGrp="1"/>
          </p:cNvSpPr>
          <p:nvPr>
            <p:ph type="title"/>
          </p:nvPr>
        </p:nvSpPr>
        <p:spPr/>
        <p:txBody>
          <a:bodyPr/>
          <a:lstStyle/>
          <a:p>
            <a:r>
              <a:rPr lang="sv-SE" dirty="0"/>
              <a:t>Grupputveckling</a:t>
            </a:r>
          </a:p>
        </p:txBody>
      </p:sp>
      <p:sp>
        <p:nvSpPr>
          <p:cNvPr id="3" name="Platshållare för text 2">
            <a:extLst>
              <a:ext uri="{FF2B5EF4-FFF2-40B4-BE49-F238E27FC236}">
                <a16:creationId xmlns:a16="http://schemas.microsoft.com/office/drawing/2014/main" id="{D1F41C87-4ECC-7074-A42C-5F5503AFD71A}"/>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1809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562065-3905-4327-A600-8B321E283986}"/>
              </a:ext>
            </a:extLst>
          </p:cNvPr>
          <p:cNvSpPr>
            <a:spLocks noGrp="1"/>
          </p:cNvSpPr>
          <p:nvPr>
            <p:ph type="title"/>
          </p:nvPr>
        </p:nvSpPr>
        <p:spPr>
          <a:xfrm>
            <a:off x="371474" y="228600"/>
            <a:ext cx="3932237" cy="993970"/>
          </a:xfrm>
        </p:spPr>
        <p:txBody>
          <a:bodyPr/>
          <a:lstStyle/>
          <a:p>
            <a:r>
              <a:rPr lang="sv-SE" dirty="0"/>
              <a:t>Varför behövs kunskap om team?</a:t>
            </a:r>
          </a:p>
        </p:txBody>
      </p:sp>
      <p:sp>
        <p:nvSpPr>
          <p:cNvPr id="3" name="Platshållare för bild 2">
            <a:extLst>
              <a:ext uri="{FF2B5EF4-FFF2-40B4-BE49-F238E27FC236}">
                <a16:creationId xmlns:a16="http://schemas.microsoft.com/office/drawing/2014/main" id="{7A12D04F-8A69-4A68-AB68-7452337E29EF}"/>
              </a:ext>
            </a:extLst>
          </p:cNvPr>
          <p:cNvSpPr>
            <a:spLocks noGrp="1"/>
          </p:cNvSpPr>
          <p:nvPr>
            <p:ph type="pic" idx="1"/>
          </p:nvPr>
        </p:nvSpPr>
        <p:spPr/>
      </p:sp>
      <p:pic>
        <p:nvPicPr>
          <p:cNvPr id="5" name="Platshållare för bild 7" descr="En bild som visar person&#10;&#10;Automatiskt genererad beskrivning">
            <a:extLst>
              <a:ext uri="{FF2B5EF4-FFF2-40B4-BE49-F238E27FC236}">
                <a16:creationId xmlns:a16="http://schemas.microsoft.com/office/drawing/2014/main" id="{8D11B4E5-002A-49CD-A910-30853CB2B145}"/>
              </a:ext>
            </a:extLst>
          </p:cNvPr>
          <p:cNvPicPr>
            <a:picLocks noChangeAspect="1"/>
          </p:cNvPicPr>
          <p:nvPr/>
        </p:nvPicPr>
        <p:blipFill>
          <a:blip r:embed="rId3">
            <a:extLst>
              <a:ext uri="{28A0092B-C50C-407E-A947-70E740481C1C}">
                <a14:useLocalDpi xmlns:a14="http://schemas.microsoft.com/office/drawing/2010/main" val="0"/>
              </a:ext>
            </a:extLst>
          </a:blip>
          <a:srcRect l="7789" r="7789"/>
          <a:stretch>
            <a:fillRect/>
          </a:stretch>
        </p:blipFill>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pic>
      <p:sp>
        <p:nvSpPr>
          <p:cNvPr id="6" name="Platshållare för text 3">
            <a:extLst>
              <a:ext uri="{FF2B5EF4-FFF2-40B4-BE49-F238E27FC236}">
                <a16:creationId xmlns:a16="http://schemas.microsoft.com/office/drawing/2014/main" id="{8CC63211-6254-4D00-5015-7D7CAB620BE4}"/>
              </a:ext>
            </a:extLst>
          </p:cNvPr>
          <p:cNvSpPr txBox="1">
            <a:spLocks/>
          </p:cNvSpPr>
          <p:nvPr/>
        </p:nvSpPr>
        <p:spPr>
          <a:xfrm>
            <a:off x="371473" y="1602070"/>
            <a:ext cx="5198054" cy="459091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Wingdings" panose="05000000000000000000" pitchFamily="2" charset="2"/>
              <a:buChar char="q"/>
            </a:pPr>
            <a:r>
              <a:rPr lang="sv-SE" dirty="0">
                <a:ea typeface="+mn-lt"/>
                <a:cs typeface="+mn-lt"/>
              </a:rPr>
              <a:t>Teamarbete är en grundläggande förutsättning i dagens arbetsliv.</a:t>
            </a:r>
          </a:p>
          <a:p>
            <a:pPr marL="342900" indent="-342900">
              <a:buFont typeface="Wingdings" panose="05000000000000000000" pitchFamily="2" charset="2"/>
              <a:buChar char="q"/>
            </a:pPr>
            <a:endParaRPr lang="sv-SE" dirty="0">
              <a:ea typeface="+mn-lt"/>
              <a:cs typeface="+mn-lt"/>
            </a:endParaRPr>
          </a:p>
          <a:p>
            <a:pPr marL="342900" indent="-342900">
              <a:buFont typeface="Wingdings" panose="05000000000000000000" pitchFamily="2" charset="2"/>
              <a:buChar char="q"/>
            </a:pPr>
            <a:r>
              <a:rPr lang="sv-SE" dirty="0">
                <a:ea typeface="+mn-lt"/>
                <a:cs typeface="+mn-lt"/>
              </a:rPr>
              <a:t>Kunskap och träning i grupprocesser påverkar gruppens effektivitet positivt och skapar välmående och personlig utveckling.</a:t>
            </a:r>
          </a:p>
          <a:p>
            <a:pPr marL="342900" indent="-342900">
              <a:buFont typeface="Wingdings" panose="05000000000000000000" pitchFamily="2" charset="2"/>
              <a:buChar char="q"/>
            </a:pPr>
            <a:endParaRPr lang="sv-SE" dirty="0">
              <a:ea typeface="+mn-lt"/>
              <a:cs typeface="+mn-lt"/>
            </a:endParaRPr>
          </a:p>
          <a:p>
            <a:pPr marL="342900" indent="-342900">
              <a:buFont typeface="Wingdings" panose="05000000000000000000" pitchFamily="2" charset="2"/>
              <a:buChar char="q"/>
            </a:pPr>
            <a:r>
              <a:rPr lang="sv-SE" dirty="0">
                <a:ea typeface="+mn-lt"/>
                <a:cs typeface="+mn-lt"/>
              </a:rPr>
              <a:t>Högpresterande team gynnar organisationens resultat.</a:t>
            </a:r>
            <a:endParaRPr lang="sv-SE" dirty="0"/>
          </a:p>
        </p:txBody>
      </p:sp>
      <p:sp>
        <p:nvSpPr>
          <p:cNvPr id="9" name="textruta 8">
            <a:extLst>
              <a:ext uri="{FF2B5EF4-FFF2-40B4-BE49-F238E27FC236}">
                <a16:creationId xmlns:a16="http://schemas.microsoft.com/office/drawing/2014/main" id="{5BD32BB0-C2E7-8B8A-75E1-B04B894B25A0}"/>
              </a:ext>
            </a:extLst>
          </p:cNvPr>
          <p:cNvSpPr txBox="1"/>
          <p:nvPr/>
        </p:nvSpPr>
        <p:spPr>
          <a:xfrm>
            <a:off x="371473" y="6192981"/>
            <a:ext cx="4366782" cy="369332"/>
          </a:xfrm>
          <a:prstGeom prst="rect">
            <a:avLst/>
          </a:prstGeom>
          <a:noFill/>
        </p:spPr>
        <p:txBody>
          <a:bodyPr wrap="square" rtlCol="0">
            <a:spAutoFit/>
          </a:bodyPr>
          <a:lstStyle/>
          <a:p>
            <a:r>
              <a:rPr lang="sv-SE" dirty="0"/>
              <a:t>Se filmen om grupputveckling </a:t>
            </a:r>
            <a:r>
              <a:rPr lang="sv-SE" dirty="0">
                <a:hlinkClick r:id="rId4"/>
              </a:rPr>
              <a:t>här.</a:t>
            </a:r>
            <a:endParaRPr lang="sv-SE" dirty="0"/>
          </a:p>
        </p:txBody>
      </p:sp>
    </p:spTree>
    <p:extLst>
      <p:ext uri="{BB962C8B-B14F-4D97-AF65-F5344CB8AC3E}">
        <p14:creationId xmlns:p14="http://schemas.microsoft.com/office/powerpoint/2010/main" val="291271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l: höger 9">
            <a:extLst>
              <a:ext uri="{FF2B5EF4-FFF2-40B4-BE49-F238E27FC236}">
                <a16:creationId xmlns:a16="http://schemas.microsoft.com/office/drawing/2014/main" id="{F7FBAC0C-81B1-4DFB-B9B0-73B0FC0D9AAF}"/>
              </a:ext>
            </a:extLst>
          </p:cNvPr>
          <p:cNvSpPr/>
          <p:nvPr/>
        </p:nvSpPr>
        <p:spPr>
          <a:xfrm>
            <a:off x="1219201" y="1462892"/>
            <a:ext cx="10709616" cy="4726785"/>
          </a:xfrm>
          <a:prstGeom prst="rightArrow">
            <a:avLst>
              <a:gd name="adj1" fmla="val 63793"/>
              <a:gd name="adj2" fmla="val 44161"/>
            </a:avLst>
          </a:prstGeom>
          <a:solidFill>
            <a:schemeClr val="bg2">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142F53F7-35FC-463D-BA26-D6758F7D6FE7}"/>
              </a:ext>
            </a:extLst>
          </p:cNvPr>
          <p:cNvSpPr>
            <a:spLocks noGrp="1"/>
          </p:cNvSpPr>
          <p:nvPr>
            <p:ph type="title"/>
          </p:nvPr>
        </p:nvSpPr>
        <p:spPr>
          <a:xfrm>
            <a:off x="1056000" y="288000"/>
            <a:ext cx="10080000" cy="878015"/>
          </a:xfrm>
        </p:spPr>
        <p:txBody>
          <a:bodyPr/>
          <a:lstStyle/>
          <a:p>
            <a:r>
              <a:rPr lang="sv-SE"/>
              <a:t>Teamutvecklingens olika stadier</a:t>
            </a:r>
          </a:p>
        </p:txBody>
      </p:sp>
      <p:sp>
        <p:nvSpPr>
          <p:cNvPr id="19" name="Frihandsfigur: Form 18">
            <a:extLst>
              <a:ext uri="{FF2B5EF4-FFF2-40B4-BE49-F238E27FC236}">
                <a16:creationId xmlns:a16="http://schemas.microsoft.com/office/drawing/2014/main" id="{CB5305E5-E3BC-44E1-9C55-5E5AFCF54D04}"/>
              </a:ext>
            </a:extLst>
          </p:cNvPr>
          <p:cNvSpPr/>
          <p:nvPr/>
        </p:nvSpPr>
        <p:spPr>
          <a:xfrm>
            <a:off x="1378856" y="2412536"/>
            <a:ext cx="2722534" cy="2722534"/>
          </a:xfrm>
          <a:custGeom>
            <a:avLst/>
            <a:gdLst>
              <a:gd name="connsiteX0" fmla="*/ 0 w 2722534"/>
              <a:gd name="connsiteY0" fmla="*/ 1361267 h 2722534"/>
              <a:gd name="connsiteX1" fmla="*/ 1361267 w 2722534"/>
              <a:gd name="connsiteY1" fmla="*/ 0 h 2722534"/>
              <a:gd name="connsiteX2" fmla="*/ 2722534 w 2722534"/>
              <a:gd name="connsiteY2" fmla="*/ 1361267 h 2722534"/>
              <a:gd name="connsiteX3" fmla="*/ 1361267 w 2722534"/>
              <a:gd name="connsiteY3" fmla="*/ 2722534 h 2722534"/>
              <a:gd name="connsiteX4" fmla="*/ 0 w 2722534"/>
              <a:gd name="connsiteY4" fmla="*/ 1361267 h 27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534" h="2722534">
                <a:moveTo>
                  <a:pt x="0" y="1361267"/>
                </a:moveTo>
                <a:cubicBezTo>
                  <a:pt x="0" y="609460"/>
                  <a:pt x="609460" y="0"/>
                  <a:pt x="1361267" y="0"/>
                </a:cubicBezTo>
                <a:cubicBezTo>
                  <a:pt x="2113074" y="0"/>
                  <a:pt x="2722534" y="609460"/>
                  <a:pt x="2722534" y="1361267"/>
                </a:cubicBezTo>
                <a:cubicBezTo>
                  <a:pt x="2722534" y="2113074"/>
                  <a:pt x="2113074" y="2722534"/>
                  <a:pt x="1361267" y="2722534"/>
                </a:cubicBezTo>
                <a:cubicBezTo>
                  <a:pt x="609460" y="2722534"/>
                  <a:pt x="0" y="2113074"/>
                  <a:pt x="0" y="1361267"/>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8536" tIns="425376" rIns="548536" bIns="425376" numCol="1" spcCol="1270" anchor="ctr" anchorCtr="0">
            <a:noAutofit/>
          </a:bodyPr>
          <a:lstStyle/>
          <a:p>
            <a:pPr marL="0" lvl="0" indent="0" algn="ctr" defTabSz="933450">
              <a:lnSpc>
                <a:spcPct val="90000"/>
              </a:lnSpc>
              <a:spcBef>
                <a:spcPct val="0"/>
              </a:spcBef>
              <a:spcAft>
                <a:spcPct val="35000"/>
              </a:spcAft>
              <a:buNone/>
            </a:pPr>
            <a:r>
              <a:rPr lang="sv-SE" sz="2100" b="0" kern="1200" dirty="0">
                <a:solidFill>
                  <a:schemeClr val="bg1"/>
                </a:solidFill>
                <a:effectLst>
                  <a:outerShdw blurRad="50800" dist="38100" dir="2700000" algn="tl" rotWithShape="0">
                    <a:prstClr val="black">
                      <a:alpha val="40000"/>
                    </a:prstClr>
                  </a:outerShdw>
                </a:effectLst>
              </a:rPr>
              <a:t>Tillhörighet och trygghet</a:t>
            </a:r>
          </a:p>
        </p:txBody>
      </p:sp>
      <p:sp>
        <p:nvSpPr>
          <p:cNvPr id="20" name="Frihandsfigur: Form 19">
            <a:extLst>
              <a:ext uri="{FF2B5EF4-FFF2-40B4-BE49-F238E27FC236}">
                <a16:creationId xmlns:a16="http://schemas.microsoft.com/office/drawing/2014/main" id="{3F3D03D7-EE11-452A-8ACE-F7E94E4002A7}"/>
              </a:ext>
            </a:extLst>
          </p:cNvPr>
          <p:cNvSpPr/>
          <p:nvPr/>
        </p:nvSpPr>
        <p:spPr>
          <a:xfrm>
            <a:off x="3559596" y="2428789"/>
            <a:ext cx="2722534" cy="2722534"/>
          </a:xfrm>
          <a:custGeom>
            <a:avLst/>
            <a:gdLst>
              <a:gd name="connsiteX0" fmla="*/ 0 w 2722534"/>
              <a:gd name="connsiteY0" fmla="*/ 1361267 h 2722534"/>
              <a:gd name="connsiteX1" fmla="*/ 1361267 w 2722534"/>
              <a:gd name="connsiteY1" fmla="*/ 0 h 2722534"/>
              <a:gd name="connsiteX2" fmla="*/ 2722534 w 2722534"/>
              <a:gd name="connsiteY2" fmla="*/ 1361267 h 2722534"/>
              <a:gd name="connsiteX3" fmla="*/ 1361267 w 2722534"/>
              <a:gd name="connsiteY3" fmla="*/ 2722534 h 2722534"/>
              <a:gd name="connsiteX4" fmla="*/ 0 w 2722534"/>
              <a:gd name="connsiteY4" fmla="*/ 1361267 h 27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534" h="2722534">
                <a:moveTo>
                  <a:pt x="0" y="1361267"/>
                </a:moveTo>
                <a:cubicBezTo>
                  <a:pt x="0" y="609460"/>
                  <a:pt x="609460" y="0"/>
                  <a:pt x="1361267" y="0"/>
                </a:cubicBezTo>
                <a:cubicBezTo>
                  <a:pt x="2113074" y="0"/>
                  <a:pt x="2722534" y="609460"/>
                  <a:pt x="2722534" y="1361267"/>
                </a:cubicBezTo>
                <a:cubicBezTo>
                  <a:pt x="2722534" y="2113074"/>
                  <a:pt x="2113074" y="2722534"/>
                  <a:pt x="1361267" y="2722534"/>
                </a:cubicBezTo>
                <a:cubicBezTo>
                  <a:pt x="609460" y="2722534"/>
                  <a:pt x="0" y="2113074"/>
                  <a:pt x="0" y="1361267"/>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8536" tIns="425376" rIns="548536" bIns="425376" numCol="1" spcCol="1270" anchor="ctr" anchorCtr="0">
            <a:noAutofit/>
          </a:bodyPr>
          <a:lstStyle/>
          <a:p>
            <a:pPr marL="0" lvl="0" indent="0" algn="ctr" defTabSz="933450">
              <a:lnSpc>
                <a:spcPct val="90000"/>
              </a:lnSpc>
              <a:spcBef>
                <a:spcPct val="0"/>
              </a:spcBef>
              <a:spcAft>
                <a:spcPct val="35000"/>
              </a:spcAft>
              <a:buNone/>
            </a:pPr>
            <a:r>
              <a:rPr lang="sv-SE" sz="2100" b="0" kern="1200" dirty="0">
                <a:solidFill>
                  <a:schemeClr val="bg1"/>
                </a:solidFill>
                <a:effectLst>
                  <a:outerShdw blurRad="50800" dist="38100" dir="2700000" algn="tl" rotWithShape="0">
                    <a:prstClr val="black">
                      <a:alpha val="40000"/>
                    </a:prstClr>
                  </a:outerShdw>
                </a:effectLst>
              </a:rPr>
              <a:t>Opposition och konflikt</a:t>
            </a:r>
          </a:p>
        </p:txBody>
      </p:sp>
      <p:sp>
        <p:nvSpPr>
          <p:cNvPr id="21" name="Frihandsfigur: Form 20">
            <a:extLst>
              <a:ext uri="{FF2B5EF4-FFF2-40B4-BE49-F238E27FC236}">
                <a16:creationId xmlns:a16="http://schemas.microsoft.com/office/drawing/2014/main" id="{BF01F040-77B1-4B0E-A3A4-025879DFDC0F}"/>
              </a:ext>
            </a:extLst>
          </p:cNvPr>
          <p:cNvSpPr/>
          <p:nvPr/>
        </p:nvSpPr>
        <p:spPr>
          <a:xfrm>
            <a:off x="5737624" y="2428789"/>
            <a:ext cx="2722534" cy="2722534"/>
          </a:xfrm>
          <a:custGeom>
            <a:avLst/>
            <a:gdLst>
              <a:gd name="connsiteX0" fmla="*/ 0 w 2722534"/>
              <a:gd name="connsiteY0" fmla="*/ 1361267 h 2722534"/>
              <a:gd name="connsiteX1" fmla="*/ 1361267 w 2722534"/>
              <a:gd name="connsiteY1" fmla="*/ 0 h 2722534"/>
              <a:gd name="connsiteX2" fmla="*/ 2722534 w 2722534"/>
              <a:gd name="connsiteY2" fmla="*/ 1361267 h 2722534"/>
              <a:gd name="connsiteX3" fmla="*/ 1361267 w 2722534"/>
              <a:gd name="connsiteY3" fmla="*/ 2722534 h 2722534"/>
              <a:gd name="connsiteX4" fmla="*/ 0 w 2722534"/>
              <a:gd name="connsiteY4" fmla="*/ 1361267 h 27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534" h="2722534">
                <a:moveTo>
                  <a:pt x="0" y="1361267"/>
                </a:moveTo>
                <a:cubicBezTo>
                  <a:pt x="0" y="609460"/>
                  <a:pt x="609460" y="0"/>
                  <a:pt x="1361267" y="0"/>
                </a:cubicBezTo>
                <a:cubicBezTo>
                  <a:pt x="2113074" y="0"/>
                  <a:pt x="2722534" y="609460"/>
                  <a:pt x="2722534" y="1361267"/>
                </a:cubicBezTo>
                <a:cubicBezTo>
                  <a:pt x="2722534" y="2113074"/>
                  <a:pt x="2113074" y="2722534"/>
                  <a:pt x="1361267" y="2722534"/>
                </a:cubicBezTo>
                <a:cubicBezTo>
                  <a:pt x="609460" y="2722534"/>
                  <a:pt x="0" y="2113074"/>
                  <a:pt x="0" y="1361267"/>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8536" tIns="425376" rIns="548536" bIns="425376" numCol="1" spcCol="1270" anchor="ctr" anchorCtr="0">
            <a:noAutofit/>
          </a:bodyPr>
          <a:lstStyle/>
          <a:p>
            <a:pPr marL="0" lvl="0" indent="0" algn="ctr" defTabSz="933450">
              <a:lnSpc>
                <a:spcPct val="90000"/>
              </a:lnSpc>
              <a:spcBef>
                <a:spcPct val="0"/>
              </a:spcBef>
              <a:spcAft>
                <a:spcPct val="35000"/>
              </a:spcAft>
              <a:buNone/>
            </a:pPr>
            <a:r>
              <a:rPr lang="sv-SE" sz="2100" b="0" kern="1200">
                <a:solidFill>
                  <a:schemeClr val="bg1"/>
                </a:solidFill>
                <a:effectLst>
                  <a:outerShdw blurRad="50800" dist="38100" dir="2700000" algn="tl" rotWithShape="0">
                    <a:prstClr val="black">
                      <a:alpha val="40000"/>
                    </a:prstClr>
                  </a:outerShdw>
                </a:effectLst>
              </a:rPr>
              <a:t>Tillit och struktur</a:t>
            </a:r>
          </a:p>
        </p:txBody>
      </p:sp>
      <p:sp>
        <p:nvSpPr>
          <p:cNvPr id="22" name="Frihandsfigur: Form 21">
            <a:extLst>
              <a:ext uri="{FF2B5EF4-FFF2-40B4-BE49-F238E27FC236}">
                <a16:creationId xmlns:a16="http://schemas.microsoft.com/office/drawing/2014/main" id="{72695AB4-E347-41BF-8DB1-55AAE108F9B7}"/>
              </a:ext>
            </a:extLst>
          </p:cNvPr>
          <p:cNvSpPr/>
          <p:nvPr/>
        </p:nvSpPr>
        <p:spPr>
          <a:xfrm>
            <a:off x="7915651" y="2428789"/>
            <a:ext cx="2722534" cy="2722534"/>
          </a:xfrm>
          <a:custGeom>
            <a:avLst/>
            <a:gdLst>
              <a:gd name="connsiteX0" fmla="*/ 0 w 2722534"/>
              <a:gd name="connsiteY0" fmla="*/ 1361267 h 2722534"/>
              <a:gd name="connsiteX1" fmla="*/ 1361267 w 2722534"/>
              <a:gd name="connsiteY1" fmla="*/ 0 h 2722534"/>
              <a:gd name="connsiteX2" fmla="*/ 2722534 w 2722534"/>
              <a:gd name="connsiteY2" fmla="*/ 1361267 h 2722534"/>
              <a:gd name="connsiteX3" fmla="*/ 1361267 w 2722534"/>
              <a:gd name="connsiteY3" fmla="*/ 2722534 h 2722534"/>
              <a:gd name="connsiteX4" fmla="*/ 0 w 2722534"/>
              <a:gd name="connsiteY4" fmla="*/ 1361267 h 27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534" h="2722534">
                <a:moveTo>
                  <a:pt x="0" y="1361267"/>
                </a:moveTo>
                <a:cubicBezTo>
                  <a:pt x="0" y="609460"/>
                  <a:pt x="609460" y="0"/>
                  <a:pt x="1361267" y="0"/>
                </a:cubicBezTo>
                <a:cubicBezTo>
                  <a:pt x="2113074" y="0"/>
                  <a:pt x="2722534" y="609460"/>
                  <a:pt x="2722534" y="1361267"/>
                </a:cubicBezTo>
                <a:cubicBezTo>
                  <a:pt x="2722534" y="2113074"/>
                  <a:pt x="2113074" y="2722534"/>
                  <a:pt x="1361267" y="2722534"/>
                </a:cubicBezTo>
                <a:cubicBezTo>
                  <a:pt x="609460" y="2722534"/>
                  <a:pt x="0" y="2113074"/>
                  <a:pt x="0" y="1361267"/>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8536" tIns="425376" rIns="548536" bIns="425376" numCol="1" spcCol="1270" anchor="ctr" anchorCtr="0">
            <a:noAutofit/>
          </a:bodyPr>
          <a:lstStyle/>
          <a:p>
            <a:pPr marL="0" lvl="0" indent="0" algn="ctr" defTabSz="933450">
              <a:lnSpc>
                <a:spcPct val="90000"/>
              </a:lnSpc>
              <a:spcBef>
                <a:spcPct val="0"/>
              </a:spcBef>
              <a:spcAft>
                <a:spcPct val="35000"/>
              </a:spcAft>
              <a:buNone/>
            </a:pPr>
            <a:r>
              <a:rPr lang="sv-SE" sz="2100" b="0" kern="1200">
                <a:solidFill>
                  <a:schemeClr val="bg1"/>
                </a:solidFill>
                <a:effectLst>
                  <a:outerShdw blurRad="50800" dist="38100" dir="2700000" algn="tl" rotWithShape="0">
                    <a:prstClr val="black">
                      <a:alpha val="40000"/>
                    </a:prstClr>
                  </a:outerShdw>
                </a:effectLst>
              </a:rPr>
              <a:t>Arbete och produktivitet</a:t>
            </a:r>
          </a:p>
        </p:txBody>
      </p:sp>
      <p:sp>
        <p:nvSpPr>
          <p:cNvPr id="5" name="Platshållare för bildnummer 4">
            <a:extLst>
              <a:ext uri="{FF2B5EF4-FFF2-40B4-BE49-F238E27FC236}">
                <a16:creationId xmlns:a16="http://schemas.microsoft.com/office/drawing/2014/main" id="{DEE4687D-4432-4DE1-9DF8-7A68C245E045}"/>
              </a:ext>
            </a:extLst>
          </p:cNvPr>
          <p:cNvSpPr>
            <a:spLocks noGrp="1"/>
          </p:cNvSpPr>
          <p:nvPr>
            <p:ph type="sldNum" sz="quarter" idx="12"/>
          </p:nvPr>
        </p:nvSpPr>
        <p:spPr/>
        <p:txBody>
          <a:bodyPr/>
          <a:lstStyle/>
          <a:p>
            <a:fld id="{0D6993F0-EBD5-274E-BA81-89FE386E8141}" type="slidenum">
              <a:rPr lang="en-US" smtClean="0"/>
              <a:pPr/>
              <a:t>16</a:t>
            </a:fld>
            <a:endParaRPr lang="en-US"/>
          </a:p>
        </p:txBody>
      </p:sp>
      <p:sp>
        <p:nvSpPr>
          <p:cNvPr id="12" name="Pil: nedåtböjd 11">
            <a:extLst>
              <a:ext uri="{FF2B5EF4-FFF2-40B4-BE49-F238E27FC236}">
                <a16:creationId xmlns:a16="http://schemas.microsoft.com/office/drawing/2014/main" id="{7B8F0F43-EBA7-4E4F-A9F8-FCA78D7D8BAB}"/>
              </a:ext>
            </a:extLst>
          </p:cNvPr>
          <p:cNvSpPr/>
          <p:nvPr/>
        </p:nvSpPr>
        <p:spPr>
          <a:xfrm>
            <a:off x="2801257" y="1594772"/>
            <a:ext cx="2046515" cy="647686"/>
          </a:xfrm>
          <a:prstGeom prst="curvedDown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3" name="Pil: nedåtböjd 12">
            <a:extLst>
              <a:ext uri="{FF2B5EF4-FFF2-40B4-BE49-F238E27FC236}">
                <a16:creationId xmlns:a16="http://schemas.microsoft.com/office/drawing/2014/main" id="{A9266915-FD46-4767-BDB6-9D42017987E5}"/>
              </a:ext>
            </a:extLst>
          </p:cNvPr>
          <p:cNvSpPr/>
          <p:nvPr/>
        </p:nvSpPr>
        <p:spPr>
          <a:xfrm>
            <a:off x="4996542" y="1594772"/>
            <a:ext cx="2046515" cy="638629"/>
          </a:xfrm>
          <a:prstGeom prst="curvedDown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 name="Pil: nedåtböjd 13">
            <a:extLst>
              <a:ext uri="{FF2B5EF4-FFF2-40B4-BE49-F238E27FC236}">
                <a16:creationId xmlns:a16="http://schemas.microsoft.com/office/drawing/2014/main" id="{CB56FE5F-5E2D-4025-8A20-D6052F8CA0D0}"/>
              </a:ext>
            </a:extLst>
          </p:cNvPr>
          <p:cNvSpPr/>
          <p:nvPr/>
        </p:nvSpPr>
        <p:spPr>
          <a:xfrm>
            <a:off x="7191827" y="1554887"/>
            <a:ext cx="2046515" cy="647686"/>
          </a:xfrm>
          <a:prstGeom prst="curvedDown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Höger klammerparentes 14">
            <a:extLst>
              <a:ext uri="{FF2B5EF4-FFF2-40B4-BE49-F238E27FC236}">
                <a16:creationId xmlns:a16="http://schemas.microsoft.com/office/drawing/2014/main" id="{FD59552A-A43B-4BFE-869F-93BB19127E70}"/>
              </a:ext>
            </a:extLst>
          </p:cNvPr>
          <p:cNvSpPr/>
          <p:nvPr/>
        </p:nvSpPr>
        <p:spPr>
          <a:xfrm rot="5400000">
            <a:off x="3656699" y="4178391"/>
            <a:ext cx="647685" cy="3135086"/>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sv-SE"/>
          </a:p>
        </p:txBody>
      </p:sp>
      <p:sp>
        <p:nvSpPr>
          <p:cNvPr id="16" name="Höger klammerparentes 15">
            <a:extLst>
              <a:ext uri="{FF2B5EF4-FFF2-40B4-BE49-F238E27FC236}">
                <a16:creationId xmlns:a16="http://schemas.microsoft.com/office/drawing/2014/main" id="{C9B8E5BB-8DD8-4318-8A31-33FB90FBE526}"/>
              </a:ext>
            </a:extLst>
          </p:cNvPr>
          <p:cNvSpPr/>
          <p:nvPr/>
        </p:nvSpPr>
        <p:spPr>
          <a:xfrm rot="5400000">
            <a:off x="7825929" y="4157346"/>
            <a:ext cx="647685" cy="3135086"/>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sv-SE"/>
          </a:p>
        </p:txBody>
      </p:sp>
      <p:sp>
        <p:nvSpPr>
          <p:cNvPr id="17" name="textruta 16">
            <a:extLst>
              <a:ext uri="{FF2B5EF4-FFF2-40B4-BE49-F238E27FC236}">
                <a16:creationId xmlns:a16="http://schemas.microsoft.com/office/drawing/2014/main" id="{E3B5FA86-9981-475B-99D6-4C76A36BC20D}"/>
              </a:ext>
            </a:extLst>
          </p:cNvPr>
          <p:cNvSpPr txBox="1"/>
          <p:nvPr/>
        </p:nvSpPr>
        <p:spPr>
          <a:xfrm>
            <a:off x="2904671" y="6117222"/>
            <a:ext cx="2601687" cy="369332"/>
          </a:xfrm>
          <a:prstGeom prst="rect">
            <a:avLst/>
          </a:prstGeom>
          <a:noFill/>
        </p:spPr>
        <p:txBody>
          <a:bodyPr wrap="square" rtlCol="0">
            <a:spAutoFit/>
          </a:bodyPr>
          <a:lstStyle/>
          <a:p>
            <a:r>
              <a:rPr lang="sv-SE"/>
              <a:t>Fokus på relationer</a:t>
            </a:r>
          </a:p>
        </p:txBody>
      </p:sp>
      <p:sp>
        <p:nvSpPr>
          <p:cNvPr id="18" name="textruta 17">
            <a:extLst>
              <a:ext uri="{FF2B5EF4-FFF2-40B4-BE49-F238E27FC236}">
                <a16:creationId xmlns:a16="http://schemas.microsoft.com/office/drawing/2014/main" id="{BE846981-5DDC-4002-8464-EB6617833309}"/>
              </a:ext>
            </a:extLst>
          </p:cNvPr>
          <p:cNvSpPr txBox="1"/>
          <p:nvPr/>
        </p:nvSpPr>
        <p:spPr>
          <a:xfrm>
            <a:off x="7307941" y="6200668"/>
            <a:ext cx="2601687" cy="369332"/>
          </a:xfrm>
          <a:prstGeom prst="rect">
            <a:avLst/>
          </a:prstGeom>
          <a:noFill/>
        </p:spPr>
        <p:txBody>
          <a:bodyPr wrap="square" rtlCol="0">
            <a:spAutoFit/>
          </a:bodyPr>
          <a:lstStyle/>
          <a:p>
            <a:r>
              <a:rPr lang="sv-SE"/>
              <a:t>Fokus på arbete</a:t>
            </a:r>
          </a:p>
        </p:txBody>
      </p:sp>
    </p:spTree>
    <p:extLst>
      <p:ext uri="{BB962C8B-B14F-4D97-AF65-F5344CB8AC3E}">
        <p14:creationId xmlns:p14="http://schemas.microsoft.com/office/powerpoint/2010/main" val="32548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2" grpId="0" animBg="1"/>
      <p:bldP spid="13" grpId="0" animBg="1"/>
      <p:bldP spid="14" grpId="0" animBg="1"/>
      <p:bldP spid="15" grpId="0" animBg="1"/>
      <p:bldP spid="16" grpId="0" animBg="1"/>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2D462D-763A-9DC6-9582-7DCBCF79F793}"/>
              </a:ext>
            </a:extLst>
          </p:cNvPr>
          <p:cNvSpPr>
            <a:spLocks noGrp="1"/>
          </p:cNvSpPr>
          <p:nvPr>
            <p:ph type="title"/>
          </p:nvPr>
        </p:nvSpPr>
        <p:spPr>
          <a:xfrm>
            <a:off x="942975" y="271201"/>
            <a:ext cx="10304744" cy="958510"/>
          </a:xfrm>
        </p:spPr>
        <p:txBody>
          <a:bodyPr/>
          <a:lstStyle/>
          <a:p>
            <a:r>
              <a:rPr lang="sv-SE" dirty="0"/>
              <a:t>Vad kännetecknar de olika faserna</a:t>
            </a:r>
          </a:p>
        </p:txBody>
      </p:sp>
      <p:graphicFrame>
        <p:nvGraphicFramePr>
          <p:cNvPr id="7" name="Platshållare för innehåll 6">
            <a:extLst>
              <a:ext uri="{FF2B5EF4-FFF2-40B4-BE49-F238E27FC236}">
                <a16:creationId xmlns:a16="http://schemas.microsoft.com/office/drawing/2014/main" id="{CA043869-0405-0C65-BDD3-DD951E7F20D2}"/>
              </a:ext>
            </a:extLst>
          </p:cNvPr>
          <p:cNvGraphicFramePr>
            <a:graphicFrameLocks noGrp="1"/>
          </p:cNvGraphicFramePr>
          <p:nvPr>
            <p:ph idx="1"/>
            <p:extLst>
              <p:ext uri="{D42A27DB-BD31-4B8C-83A1-F6EECF244321}">
                <p14:modId xmlns:p14="http://schemas.microsoft.com/office/powerpoint/2010/main" val="525895945"/>
              </p:ext>
            </p:extLst>
          </p:nvPr>
        </p:nvGraphicFramePr>
        <p:xfrm>
          <a:off x="943256" y="1968500"/>
          <a:ext cx="10304463" cy="246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il: höger 9">
            <a:extLst>
              <a:ext uri="{FF2B5EF4-FFF2-40B4-BE49-F238E27FC236}">
                <a16:creationId xmlns:a16="http://schemas.microsoft.com/office/drawing/2014/main" id="{9870133A-25BB-A9F1-05E0-FCF8D8EBDFF0}"/>
              </a:ext>
            </a:extLst>
          </p:cNvPr>
          <p:cNvSpPr/>
          <p:nvPr/>
        </p:nvSpPr>
        <p:spPr>
          <a:xfrm>
            <a:off x="942975" y="1229711"/>
            <a:ext cx="9963807" cy="63062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Låg produktivitet						Hög produktivitet</a:t>
            </a:r>
          </a:p>
        </p:txBody>
      </p:sp>
      <p:sp>
        <p:nvSpPr>
          <p:cNvPr id="15" name="Pil: nedåt 14">
            <a:extLst>
              <a:ext uri="{FF2B5EF4-FFF2-40B4-BE49-F238E27FC236}">
                <a16:creationId xmlns:a16="http://schemas.microsoft.com/office/drawing/2014/main" id="{345EF0AD-F5B9-0550-66EB-455B8BC1C732}"/>
              </a:ext>
            </a:extLst>
          </p:cNvPr>
          <p:cNvSpPr/>
          <p:nvPr/>
        </p:nvSpPr>
        <p:spPr>
          <a:xfrm>
            <a:off x="1662545" y="4283581"/>
            <a:ext cx="290946" cy="513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nedåt 15">
            <a:extLst>
              <a:ext uri="{FF2B5EF4-FFF2-40B4-BE49-F238E27FC236}">
                <a16:creationId xmlns:a16="http://schemas.microsoft.com/office/drawing/2014/main" id="{6BDE8596-211D-EA33-A02E-D6DDBB7A3FD7}"/>
              </a:ext>
            </a:extLst>
          </p:cNvPr>
          <p:cNvSpPr/>
          <p:nvPr/>
        </p:nvSpPr>
        <p:spPr>
          <a:xfrm>
            <a:off x="4339937" y="4283581"/>
            <a:ext cx="290946" cy="513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il: nedåt 16">
            <a:extLst>
              <a:ext uri="{FF2B5EF4-FFF2-40B4-BE49-F238E27FC236}">
                <a16:creationId xmlns:a16="http://schemas.microsoft.com/office/drawing/2014/main" id="{C6EB9073-6A15-4D28-24BA-1EE16C7D5C99}"/>
              </a:ext>
            </a:extLst>
          </p:cNvPr>
          <p:cNvSpPr/>
          <p:nvPr/>
        </p:nvSpPr>
        <p:spPr>
          <a:xfrm>
            <a:off x="7256317" y="4283581"/>
            <a:ext cx="290946" cy="513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nedåt 17">
            <a:extLst>
              <a:ext uri="{FF2B5EF4-FFF2-40B4-BE49-F238E27FC236}">
                <a16:creationId xmlns:a16="http://schemas.microsoft.com/office/drawing/2014/main" id="{EBC413E0-D1BE-FC21-C5AA-6960A1E9C18E}"/>
              </a:ext>
            </a:extLst>
          </p:cNvPr>
          <p:cNvSpPr/>
          <p:nvPr/>
        </p:nvSpPr>
        <p:spPr>
          <a:xfrm>
            <a:off x="9933709" y="4283581"/>
            <a:ext cx="290946" cy="513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rundade hörn 18">
            <a:extLst>
              <a:ext uri="{FF2B5EF4-FFF2-40B4-BE49-F238E27FC236}">
                <a16:creationId xmlns:a16="http://schemas.microsoft.com/office/drawing/2014/main" id="{863A63D1-F1EE-3711-C426-F03F295DE475}"/>
              </a:ext>
            </a:extLst>
          </p:cNvPr>
          <p:cNvSpPr/>
          <p:nvPr/>
        </p:nvSpPr>
        <p:spPr>
          <a:xfrm>
            <a:off x="674761" y="5027111"/>
            <a:ext cx="2318472" cy="131964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UTVECKLINGSUPPGIFT:</a:t>
            </a:r>
          </a:p>
          <a:p>
            <a:pPr algn="ctr"/>
            <a:r>
              <a:rPr lang="sv-SE" sz="1050" dirty="0">
                <a:solidFill>
                  <a:schemeClr val="tx1"/>
                </a:solidFill>
              </a:rPr>
              <a:t>Definiera mål, utveckla struktur och en funktionell kommunikation.</a:t>
            </a:r>
          </a:p>
        </p:txBody>
      </p:sp>
      <p:sp>
        <p:nvSpPr>
          <p:cNvPr id="20" name="Rektangel: rundade hörn 19">
            <a:extLst>
              <a:ext uri="{FF2B5EF4-FFF2-40B4-BE49-F238E27FC236}">
                <a16:creationId xmlns:a16="http://schemas.microsoft.com/office/drawing/2014/main" id="{8F81C0AA-92CB-6B2F-2798-E0D06EE225A0}"/>
              </a:ext>
            </a:extLst>
          </p:cNvPr>
          <p:cNvSpPr/>
          <p:nvPr/>
        </p:nvSpPr>
        <p:spPr>
          <a:xfrm>
            <a:off x="3471647" y="5027111"/>
            <a:ext cx="2318472" cy="131964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UTVECKLINGSUPPGIFT:</a:t>
            </a:r>
          </a:p>
          <a:p>
            <a:pPr algn="ctr"/>
            <a:r>
              <a:rPr lang="sv-SE" sz="1050" dirty="0">
                <a:solidFill>
                  <a:schemeClr val="tx1"/>
                </a:solidFill>
              </a:rPr>
              <a:t>Uppmuntra uppgifts-orienterade konflikter och undvik personliga konflikter. Lös konflikter genom att arbeta med och utveckla gemensamma mål, roller och värderingar.</a:t>
            </a:r>
          </a:p>
        </p:txBody>
      </p:sp>
      <p:sp>
        <p:nvSpPr>
          <p:cNvPr id="21" name="Rektangel: rundade hörn 20">
            <a:extLst>
              <a:ext uri="{FF2B5EF4-FFF2-40B4-BE49-F238E27FC236}">
                <a16:creationId xmlns:a16="http://schemas.microsoft.com/office/drawing/2014/main" id="{458100E4-704F-9A68-0F02-6F58471774F8}"/>
              </a:ext>
            </a:extLst>
          </p:cNvPr>
          <p:cNvSpPr/>
          <p:nvPr/>
        </p:nvSpPr>
        <p:spPr>
          <a:xfrm>
            <a:off x="6268533" y="4955747"/>
            <a:ext cx="2318472" cy="131964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UTVECKLINGSUPPGIFT:</a:t>
            </a:r>
          </a:p>
          <a:p>
            <a:pPr algn="ctr"/>
            <a:r>
              <a:rPr lang="sv-SE" sz="1050" dirty="0">
                <a:solidFill>
                  <a:schemeClr val="tx1"/>
                </a:solidFill>
              </a:rPr>
              <a:t>Fortsätt att utveckla strukturer och rollfördelning, befäst goda relationer, ge och ta emot feedback.</a:t>
            </a:r>
          </a:p>
        </p:txBody>
      </p:sp>
      <p:sp>
        <p:nvSpPr>
          <p:cNvPr id="22" name="Rektangel: rundade hörn 21">
            <a:extLst>
              <a:ext uri="{FF2B5EF4-FFF2-40B4-BE49-F238E27FC236}">
                <a16:creationId xmlns:a16="http://schemas.microsoft.com/office/drawing/2014/main" id="{9DD6104D-3FA9-9916-AAC4-D9C924FA0252}"/>
              </a:ext>
            </a:extLst>
          </p:cNvPr>
          <p:cNvSpPr/>
          <p:nvPr/>
        </p:nvSpPr>
        <p:spPr>
          <a:xfrm>
            <a:off x="8945925" y="4955747"/>
            <a:ext cx="2318472" cy="131964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UTVECKLINGSUPPGIFT:</a:t>
            </a:r>
          </a:p>
          <a:p>
            <a:pPr algn="ctr"/>
            <a:r>
              <a:rPr lang="sv-SE" sz="1050" dirty="0">
                <a:solidFill>
                  <a:schemeClr val="tx1"/>
                </a:solidFill>
              </a:rPr>
              <a:t>Främja förnyelse, upprätthåll det hälsosamma klimatet.</a:t>
            </a:r>
          </a:p>
        </p:txBody>
      </p:sp>
    </p:spTree>
    <p:extLst>
      <p:ext uri="{BB962C8B-B14F-4D97-AF65-F5344CB8AC3E}">
        <p14:creationId xmlns:p14="http://schemas.microsoft.com/office/powerpoint/2010/main" val="174066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3FC1A1-2A87-42CC-B00F-D417CCF4A11A}"/>
              </a:ext>
            </a:extLst>
          </p:cNvPr>
          <p:cNvSpPr>
            <a:spLocks noGrp="1"/>
          </p:cNvSpPr>
          <p:nvPr>
            <p:ph type="title"/>
          </p:nvPr>
        </p:nvSpPr>
        <p:spPr>
          <a:xfrm>
            <a:off x="527844" y="2095557"/>
            <a:ext cx="11136312" cy="2386800"/>
          </a:xfrm>
        </p:spPr>
        <p:txBody>
          <a:bodyPr/>
          <a:lstStyle/>
          <a:p>
            <a:r>
              <a:rPr lang="sv-SE" dirty="0"/>
              <a:t>Workshop </a:t>
            </a:r>
            <a:br>
              <a:rPr lang="sv-SE" dirty="0"/>
            </a:br>
            <a:r>
              <a:rPr lang="sv-SE" dirty="0"/>
              <a:t>- gemensam reflektion </a:t>
            </a:r>
            <a:br>
              <a:rPr lang="sv-SE" dirty="0"/>
            </a:br>
            <a:r>
              <a:rPr lang="sv-SE" dirty="0"/>
              <a:t>kring Grupputveckling</a:t>
            </a:r>
          </a:p>
        </p:txBody>
      </p:sp>
    </p:spTree>
    <p:extLst>
      <p:ext uri="{BB962C8B-B14F-4D97-AF65-F5344CB8AC3E}">
        <p14:creationId xmlns:p14="http://schemas.microsoft.com/office/powerpoint/2010/main" val="96324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942975" y="32661"/>
            <a:ext cx="10304744" cy="1325563"/>
          </a:xfrm>
        </p:spPr>
        <p:txBody>
          <a:bodyPr anchor="b">
            <a:normAutofit/>
          </a:bodyPr>
          <a:lstStyle/>
          <a:p>
            <a:r>
              <a:rPr lang="sv-SE"/>
              <a:t>Uppstart workshop</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sz="half" idx="1"/>
          </p:nvPr>
        </p:nvSpPr>
        <p:spPr>
          <a:xfrm>
            <a:off x="942975" y="1657189"/>
            <a:ext cx="6120434" cy="4783838"/>
          </a:xfrm>
        </p:spPr>
        <p:txBody>
          <a:bodyPr>
            <a:normAutofit lnSpcReduction="10000"/>
          </a:bodyPr>
          <a:lstStyle/>
          <a:p>
            <a:pPr marL="0" indent="0">
              <a:lnSpc>
                <a:spcPct val="120000"/>
              </a:lnSpc>
              <a:spcAft>
                <a:spcPts val="800"/>
              </a:spcAft>
              <a:buNone/>
            </a:pPr>
            <a:r>
              <a:rPr lang="sv-SE" sz="2200" b="1" dirty="0">
                <a:latin typeface="+mj-lt"/>
                <a:cs typeface="Calibri" panose="020F0502020204030204" pitchFamily="34" charset="0"/>
              </a:rPr>
              <a:t>Syfte:</a:t>
            </a:r>
          </a:p>
          <a:p>
            <a:pPr marL="0" indent="0">
              <a:lnSpc>
                <a:spcPct val="120000"/>
              </a:lnSpc>
              <a:spcAft>
                <a:spcPts val="800"/>
              </a:spcAft>
              <a:buNone/>
            </a:pPr>
            <a:r>
              <a:rPr lang="sv-SE" sz="2200" dirty="0">
                <a:effectLst/>
                <a:latin typeface="+mj-lt"/>
                <a:ea typeface="Calibri" panose="020F0502020204030204" pitchFamily="34" charset="0"/>
                <a:cs typeface="Calibri" panose="020F0502020204030204" pitchFamily="34" charset="0"/>
              </a:rPr>
              <a:t>Tugga begreppen, bråka med dem, göra dem till sina, </a:t>
            </a:r>
            <a:r>
              <a:rPr lang="sv-SE" sz="2100" dirty="0">
                <a:latin typeface="+mj-lt"/>
                <a:cs typeface="Calibri" panose="020F0502020204030204" pitchFamily="34" charset="0"/>
              </a:rPr>
              <a:t>tolka dom och förstå dom gemensamt i gruppen.</a:t>
            </a:r>
          </a:p>
          <a:p>
            <a:pPr marL="0" indent="0">
              <a:lnSpc>
                <a:spcPct val="120000"/>
              </a:lnSpc>
              <a:spcAft>
                <a:spcPts val="800"/>
              </a:spcAft>
              <a:buNone/>
            </a:pPr>
            <a:endParaRPr lang="sv-SE" sz="2100" dirty="0">
              <a:latin typeface="+mj-lt"/>
              <a:cs typeface="Calibri" panose="020F0502020204030204" pitchFamily="34" charset="0"/>
            </a:endParaRPr>
          </a:p>
          <a:p>
            <a:pPr marL="0" indent="0">
              <a:lnSpc>
                <a:spcPct val="120000"/>
              </a:lnSpc>
              <a:spcAft>
                <a:spcPts val="800"/>
              </a:spcAft>
              <a:buNone/>
            </a:pPr>
            <a:r>
              <a:rPr lang="sv-SE" sz="2200" b="1" dirty="0">
                <a:effectLst/>
                <a:latin typeface="+mj-lt"/>
                <a:ea typeface="Calibri" panose="020F0502020204030204" pitchFamily="34" charset="0"/>
                <a:cs typeface="Calibri" panose="020F0502020204030204" pitchFamily="34" charset="0"/>
              </a:rPr>
              <a:t>Mål:</a:t>
            </a:r>
            <a:br>
              <a:rPr lang="sv-SE" sz="2200" b="1" dirty="0">
                <a:effectLst/>
                <a:latin typeface="+mj-lt"/>
                <a:ea typeface="Calibri" panose="020F0502020204030204" pitchFamily="34" charset="0"/>
                <a:cs typeface="Calibri" panose="020F0502020204030204" pitchFamily="34" charset="0"/>
              </a:rPr>
            </a:br>
            <a:r>
              <a:rPr lang="sv-SE" sz="2000" dirty="0">
                <a:latin typeface="+mj-lt"/>
                <a:cs typeface="Calibri" panose="020F0502020204030204" pitchFamily="34" charset="0"/>
              </a:rPr>
              <a:t>Få ett gemensamt språk i organisationen för medarbetarrollen och grupputveckling. </a:t>
            </a:r>
          </a:p>
          <a:p>
            <a:pPr marL="0" indent="0">
              <a:lnSpc>
                <a:spcPct val="120000"/>
              </a:lnSpc>
              <a:spcAft>
                <a:spcPts val="800"/>
              </a:spcAft>
              <a:buNone/>
            </a:pPr>
            <a:r>
              <a:rPr lang="sv-SE" dirty="0">
                <a:latin typeface="+mj-lt"/>
                <a:cs typeface="Calibri" panose="020F0502020204030204" pitchFamily="34" charset="0"/>
              </a:rPr>
              <a:t>Vi ska förstå var vi befinner oss som grupp och hur vi kan ta oss vidare i vår gemensamma grupputvecklingsresa. </a:t>
            </a:r>
            <a:endParaRPr lang="sv-SE" sz="2100" dirty="0">
              <a:latin typeface="+mj-lt"/>
              <a:cs typeface="Calibri" panose="020F0502020204030204" pitchFamily="34" charset="0"/>
            </a:endParaRPr>
          </a:p>
          <a:p>
            <a:pPr marL="0" indent="0">
              <a:lnSpc>
                <a:spcPct val="120000"/>
              </a:lnSpc>
              <a:buNone/>
            </a:pPr>
            <a:endParaRPr lang="sv-SE" sz="2200" dirty="0">
              <a:effectLst/>
              <a:latin typeface="+mj-lt"/>
              <a:ea typeface="Calibri" panose="020F0502020204030204" pitchFamily="34" charset="0"/>
              <a:cs typeface="Arial" panose="020B0604020202020204" pitchFamily="34" charset="0"/>
            </a:endParaRPr>
          </a:p>
          <a:p>
            <a:endParaRPr lang="sv-SE" sz="1400" dirty="0"/>
          </a:p>
        </p:txBody>
      </p:sp>
      <p:pic>
        <p:nvPicPr>
          <p:cNvPr id="5" name="Bild 4" descr="Gruppframgång kontur">
            <a:extLst>
              <a:ext uri="{FF2B5EF4-FFF2-40B4-BE49-F238E27FC236}">
                <a16:creationId xmlns:a16="http://schemas.microsoft.com/office/drawing/2014/main" id="{16FEA97C-3133-46AD-99BF-E12E083A64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8286" y="1803557"/>
            <a:ext cx="3250885" cy="3250885"/>
          </a:xfrm>
          <a:prstGeom prst="rect">
            <a:avLst/>
          </a:prstGeom>
        </p:spPr>
      </p:pic>
    </p:spTree>
    <p:extLst>
      <p:ext uri="{BB962C8B-B14F-4D97-AF65-F5344CB8AC3E}">
        <p14:creationId xmlns:p14="http://schemas.microsoft.com/office/powerpoint/2010/main" val="97239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2D7DF-8AFF-C9DF-8D2C-3685740EE2E6}"/>
              </a:ext>
            </a:extLst>
          </p:cNvPr>
          <p:cNvSpPr>
            <a:spLocks noGrp="1"/>
          </p:cNvSpPr>
          <p:nvPr>
            <p:ph type="title"/>
          </p:nvPr>
        </p:nvSpPr>
        <p:spPr/>
        <p:txBody>
          <a:bodyPr/>
          <a:lstStyle/>
          <a:p>
            <a:r>
              <a:rPr lang="sv-SE" dirty="0">
                <a:cs typeface="Arial"/>
              </a:rPr>
              <a:t>Förberedelsematerial till workshopledare</a:t>
            </a:r>
            <a:endParaRPr lang="sv-SE" dirty="0"/>
          </a:p>
        </p:txBody>
      </p:sp>
      <p:sp>
        <p:nvSpPr>
          <p:cNvPr id="3" name="Platshållare för innehåll 2">
            <a:extLst>
              <a:ext uri="{FF2B5EF4-FFF2-40B4-BE49-F238E27FC236}">
                <a16:creationId xmlns:a16="http://schemas.microsoft.com/office/drawing/2014/main" id="{A1AD30DD-18F3-FC87-56CE-DC9EBA498BF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2584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a:extLst>
              <a:ext uri="{FF2B5EF4-FFF2-40B4-BE49-F238E27FC236}">
                <a16:creationId xmlns:a16="http://schemas.microsoft.com/office/drawing/2014/main" id="{0C0516C2-7C0E-49F9-81F3-96D9329A8A3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6754" t="171" r="13246" b="-171"/>
          <a:stretch/>
        </p:blipFill>
        <p:spPr>
          <a:xfrm>
            <a:off x="6096000" y="0"/>
            <a:ext cx="6096000"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a:xfrm>
            <a:off x="566670" y="528778"/>
            <a:ext cx="3932237" cy="889385"/>
          </a:xfrm>
        </p:spPr>
        <p:txBody>
          <a:bodyPr/>
          <a:lstStyle/>
          <a:p>
            <a:r>
              <a:rPr lang="sv-SE" dirty="0"/>
              <a:t>En grupp med ”flow”</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566670" y="1674254"/>
            <a:ext cx="5009882" cy="4912546"/>
          </a:xfrm>
        </p:spPr>
        <p:txBody>
          <a:bodyPr anchor="ctr">
            <a:normAutofit/>
          </a:bodyPr>
          <a:lstStyle/>
          <a:p>
            <a:pPr marL="0" indent="0">
              <a:buNone/>
              <a:defRPr/>
            </a:pPr>
            <a:r>
              <a:rPr lang="sv-SE" b="1" i="1" dirty="0"/>
              <a:t>Individuellt </a:t>
            </a:r>
          </a:p>
          <a:p>
            <a:pPr>
              <a:defRPr/>
            </a:pPr>
            <a:r>
              <a:rPr lang="sv-SE" dirty="0"/>
              <a:t>Tänk på en grupp du har varit medlem i där ni haft en känsla av ”flow” – allt har fungerat, det har varit kul och alla samarbetar. </a:t>
            </a:r>
          </a:p>
          <a:p>
            <a:pPr>
              <a:defRPr/>
            </a:pPr>
            <a:endParaRPr lang="sv-SE" dirty="0"/>
          </a:p>
          <a:p>
            <a:pPr>
              <a:defRPr/>
            </a:pPr>
            <a:r>
              <a:rPr lang="sv-SE" dirty="0"/>
              <a:t>Vad kännetecknar gruppen och vad gjorde att ni befann er där?</a:t>
            </a:r>
          </a:p>
          <a:p>
            <a:pPr marL="514350" indent="-514350">
              <a:buAutoNum type="arabicPeriod"/>
              <a:defRPr/>
            </a:pPr>
            <a:endParaRPr lang="sv-SE" sz="3600" dirty="0">
              <a:latin typeface="+mj-lt"/>
              <a:ea typeface="Calibri" panose="020F0502020204030204" pitchFamily="34" charset="0"/>
              <a:cs typeface="Calibri" panose="020F0502020204030204" pitchFamily="34" charset="0"/>
            </a:endParaRPr>
          </a:p>
          <a:p>
            <a:pPr marL="0" indent="0">
              <a:buNone/>
              <a:defRPr/>
            </a:pPr>
            <a:r>
              <a:rPr lang="sv-SE" b="1" i="1" dirty="0"/>
              <a:t>Helgrupp</a:t>
            </a:r>
          </a:p>
          <a:p>
            <a:pPr marL="0" indent="0">
              <a:buNone/>
              <a:defRPr/>
            </a:pPr>
            <a:r>
              <a:rPr lang="sv-SE" dirty="0"/>
              <a:t>Dela med er av reflektioner till varandra.</a:t>
            </a:r>
          </a:p>
          <a:p>
            <a:pPr marL="0" indent="0">
              <a:buNone/>
              <a:defRPr/>
            </a:pPr>
            <a:endParaRPr lang="sv-SE" dirty="0"/>
          </a:p>
          <a:p>
            <a:pPr marL="0" indent="0">
              <a:buNone/>
              <a:defRPr/>
            </a:pPr>
            <a:r>
              <a:rPr lang="sv-SE" i="1" dirty="0"/>
              <a:t>Ca 10 min</a:t>
            </a:r>
          </a:p>
        </p:txBody>
      </p:sp>
    </p:spTree>
    <p:extLst>
      <p:ext uri="{BB962C8B-B14F-4D97-AF65-F5344CB8AC3E}">
        <p14:creationId xmlns:p14="http://schemas.microsoft.com/office/powerpoint/2010/main" val="236048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descr="En bild som visar träd, utomhus&#10;&#10;Automatiskt genererad beskrivning">
            <a:extLst>
              <a:ext uri="{FF2B5EF4-FFF2-40B4-BE49-F238E27FC236}">
                <a16:creationId xmlns:a16="http://schemas.microsoft.com/office/drawing/2014/main" id="{0C0516C2-7C0E-49F9-81F3-96D9329A8A3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409" r="5409"/>
          <a:stretch>
            <a:fillRect/>
          </a:stretch>
        </p:blipFill>
        <p:spPr>
          <a:xfrm>
            <a:off x="6096000" y="0"/>
            <a:ext cx="6096000"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a:xfrm>
            <a:off x="475988" y="271201"/>
            <a:ext cx="3932237" cy="1206871"/>
          </a:xfrm>
        </p:spPr>
        <p:txBody>
          <a:bodyPr>
            <a:normAutofit fontScale="90000"/>
          </a:bodyPr>
          <a:lstStyle/>
          <a:p>
            <a:r>
              <a:rPr lang="sv-SE" dirty="0"/>
              <a:t>Steg 1 – vilken fas befinner sig gruppen i?</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475988" y="1577492"/>
            <a:ext cx="4985359" cy="5009307"/>
          </a:xfrm>
        </p:spPr>
        <p:txBody>
          <a:bodyPr anchor="ctr">
            <a:normAutofit/>
          </a:bodyPr>
          <a:lstStyle/>
          <a:p>
            <a:pPr>
              <a:defRPr/>
            </a:pPr>
            <a:r>
              <a:rPr lang="sv-SE" sz="1800" b="1" i="1" dirty="0"/>
              <a:t>Individuellt, ca 10 min</a:t>
            </a:r>
          </a:p>
          <a:p>
            <a:pPr>
              <a:defRPr/>
            </a:pPr>
            <a:r>
              <a:rPr lang="sv-SE" sz="1800" dirty="0"/>
              <a:t>Tänk på en grupp du befinner dig i:</a:t>
            </a:r>
          </a:p>
          <a:p>
            <a:pPr marL="342900" indent="-342900">
              <a:buFont typeface="+mj-lt"/>
              <a:buAutoNum type="arabicPeriod"/>
              <a:defRPr/>
            </a:pPr>
            <a:r>
              <a:rPr lang="sv-SE" sz="1800" dirty="0"/>
              <a:t>I vilken fas befinner sig gruppen utifrån Susans </a:t>
            </a:r>
            <a:r>
              <a:rPr lang="sv-SE" sz="1800" dirty="0" err="1"/>
              <a:t>Wheelans</a:t>
            </a:r>
            <a:r>
              <a:rPr lang="sv-SE" sz="1800" dirty="0"/>
              <a:t> forskning om grupputveckling? </a:t>
            </a:r>
          </a:p>
          <a:p>
            <a:pPr marL="342900" indent="-342900">
              <a:buFont typeface="+mj-lt"/>
              <a:buAutoNum type="arabicPeriod"/>
              <a:defRPr/>
            </a:pPr>
            <a:endParaRPr lang="sv-SE" sz="1800" dirty="0"/>
          </a:p>
          <a:p>
            <a:pPr marL="342900" indent="-342900">
              <a:buFont typeface="+mj-lt"/>
              <a:buAutoNum type="arabicPeriod"/>
              <a:defRPr/>
            </a:pPr>
            <a:r>
              <a:rPr lang="sv-SE" sz="1800" dirty="0"/>
              <a:t>Vad är det som gör att du anser att gruppen befinner sig i denna fas? Vad fungerar väl – vad fungerar mindre väl? (Tänk utifrån mål, roller, kommunikation, samarbete osv.)</a:t>
            </a:r>
          </a:p>
          <a:p>
            <a:pPr marL="342900" indent="-342900">
              <a:buFont typeface="+mj-lt"/>
              <a:buAutoNum type="arabicPeriod"/>
              <a:defRPr/>
            </a:pPr>
            <a:endParaRPr lang="sv-SE" sz="1800" dirty="0"/>
          </a:p>
          <a:p>
            <a:pPr>
              <a:defRPr/>
            </a:pPr>
            <a:r>
              <a:rPr lang="sv-SE" sz="1800" b="1" i="1" dirty="0"/>
              <a:t>Smågrupper, ca 20 min</a:t>
            </a:r>
          </a:p>
          <a:p>
            <a:pPr>
              <a:defRPr/>
            </a:pPr>
            <a:r>
              <a:rPr lang="sv-SE" sz="1800" dirty="0"/>
              <a:t>Berätta för varandra om hur du tänker kring vilken fas gruppen befinner sig i.</a:t>
            </a:r>
          </a:p>
          <a:p>
            <a:pPr>
              <a:defRPr/>
            </a:pPr>
            <a:endParaRPr lang="sv-SE" sz="1800" dirty="0"/>
          </a:p>
        </p:txBody>
      </p:sp>
    </p:spTree>
    <p:extLst>
      <p:ext uri="{BB962C8B-B14F-4D97-AF65-F5344CB8AC3E}">
        <p14:creationId xmlns:p14="http://schemas.microsoft.com/office/powerpoint/2010/main" val="416591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3B99FAB-C230-D59A-C6A8-6EC2953146ED}"/>
              </a:ext>
            </a:extLst>
          </p:cNvPr>
          <p:cNvSpPr>
            <a:spLocks noGrp="1"/>
          </p:cNvSpPr>
          <p:nvPr>
            <p:ph type="title"/>
          </p:nvPr>
        </p:nvSpPr>
        <p:spPr>
          <a:xfrm>
            <a:off x="942975" y="271200"/>
            <a:ext cx="10304744" cy="1069227"/>
          </a:xfrm>
        </p:spPr>
        <p:txBody>
          <a:bodyPr/>
          <a:lstStyle/>
          <a:p>
            <a:r>
              <a:rPr lang="sv-SE" dirty="0"/>
              <a:t>Grupputveckling, steg 1</a:t>
            </a:r>
          </a:p>
        </p:txBody>
      </p:sp>
      <p:sp>
        <p:nvSpPr>
          <p:cNvPr id="6" name="Platshållare för innehåll 5">
            <a:extLst>
              <a:ext uri="{FF2B5EF4-FFF2-40B4-BE49-F238E27FC236}">
                <a16:creationId xmlns:a16="http://schemas.microsoft.com/office/drawing/2014/main" id="{586DDE0B-3124-19AF-4896-70E6846C12EE}"/>
              </a:ext>
            </a:extLst>
          </p:cNvPr>
          <p:cNvSpPr>
            <a:spLocks noGrp="1"/>
          </p:cNvSpPr>
          <p:nvPr>
            <p:ph idx="1"/>
          </p:nvPr>
        </p:nvSpPr>
        <p:spPr>
          <a:xfrm>
            <a:off x="942975" y="1802962"/>
            <a:ext cx="10304744" cy="4577056"/>
          </a:xfrm>
        </p:spPr>
        <p:txBody>
          <a:bodyPr>
            <a:normAutofit fontScale="85000" lnSpcReduction="20000"/>
          </a:bodyPr>
          <a:lstStyle/>
          <a:p>
            <a:pPr marL="0" indent="0">
              <a:buNone/>
            </a:pPr>
            <a:r>
              <a:rPr lang="sv-SE" dirty="0"/>
              <a:t>Gruppen jag tänker på är:</a:t>
            </a:r>
          </a:p>
          <a:p>
            <a:pPr marL="0" indent="0">
              <a:buNone/>
            </a:pPr>
            <a:endParaRPr lang="sv-SE" dirty="0"/>
          </a:p>
          <a:p>
            <a:pPr marL="0" indent="0">
              <a:buNone/>
            </a:pPr>
            <a:r>
              <a:rPr lang="sv-SE" dirty="0"/>
              <a:t>Gruppen jag ingår i har ett samarbetsklimat som utmärks av:</a:t>
            </a:r>
          </a:p>
          <a:p>
            <a:pPr marL="0" indent="0">
              <a:buNone/>
            </a:pPr>
            <a:endParaRPr lang="sv-SE" dirty="0"/>
          </a:p>
          <a:p>
            <a:pPr>
              <a:buFont typeface="Wingdings" panose="05000000000000000000" pitchFamily="2" charset="2"/>
              <a:buChar char="q"/>
            </a:pPr>
            <a:r>
              <a:rPr lang="sv-SE" b="1" dirty="0"/>
              <a:t>Fas 1 (Tillhörighet och trygghet): </a:t>
            </a:r>
            <a:r>
              <a:rPr lang="sv-SE" dirty="0"/>
              <a:t>Trevande, artigt samtalsklimat där man föredrar att ledaren fattar de flesta av besluten. Ojämn talartid och ganska mycket småprat, ibland tystnad.</a:t>
            </a:r>
          </a:p>
          <a:p>
            <a:pPr>
              <a:buFont typeface="Wingdings" panose="05000000000000000000" pitchFamily="2" charset="2"/>
              <a:buChar char="q"/>
            </a:pPr>
            <a:endParaRPr lang="sv-SE" dirty="0"/>
          </a:p>
          <a:p>
            <a:pPr>
              <a:buFont typeface="Wingdings" panose="05000000000000000000" pitchFamily="2" charset="2"/>
              <a:buChar char="q"/>
            </a:pPr>
            <a:r>
              <a:rPr lang="sv-SE" b="1" dirty="0"/>
              <a:t>Fas 2 (Opposition och konflikt): </a:t>
            </a:r>
            <a:r>
              <a:rPr lang="sv-SE" dirty="0"/>
              <a:t>Lite skavig kommunikation. Som grupp har man svårt att enas när man tycker olika och när ledaren bestämmer får hen kritik. Olika syn på mål, uppgifter och roller kommer upp men är ibland svåra att lösa utan att det känns personligt.</a:t>
            </a:r>
          </a:p>
          <a:p>
            <a:pPr>
              <a:buFont typeface="Wingdings" panose="05000000000000000000" pitchFamily="2" charset="2"/>
              <a:buChar char="q"/>
            </a:pPr>
            <a:endParaRPr lang="sv-SE" dirty="0"/>
          </a:p>
          <a:p>
            <a:pPr>
              <a:buFont typeface="Wingdings" panose="05000000000000000000" pitchFamily="2" charset="2"/>
              <a:buChar char="q"/>
            </a:pPr>
            <a:r>
              <a:rPr lang="sv-SE" b="1" dirty="0"/>
              <a:t>Fas 3 (Tillit och struktur): </a:t>
            </a:r>
            <a:r>
              <a:rPr lang="sv-SE" dirty="0"/>
              <a:t>Hög effektivitet och produktivitet där olika åsikter och bedömningar kommer upp utan att bli hämmande för arbetet. Ledaren kan delegera både mindre och större uppgifter och ansvar till medlemmar i gruppen.</a:t>
            </a:r>
          </a:p>
          <a:p>
            <a:pPr>
              <a:buFont typeface="Wingdings" panose="05000000000000000000" pitchFamily="2" charset="2"/>
              <a:buChar char="q"/>
            </a:pPr>
            <a:endParaRPr lang="sv-SE" dirty="0"/>
          </a:p>
          <a:p>
            <a:pPr>
              <a:buFont typeface="Wingdings" panose="05000000000000000000" pitchFamily="2" charset="2"/>
              <a:buChar char="q"/>
            </a:pPr>
            <a:r>
              <a:rPr lang="sv-SE" b="1" dirty="0"/>
              <a:t>Fas 4 (Arbete och produktivitet): </a:t>
            </a:r>
            <a:r>
              <a:rPr lang="sv-SE" dirty="0"/>
              <a:t>Ett närapå självgående samarbete där ledarskapet helt kan delegeras till olika medlemmar och gruppen kan arbeta på utan så mycket styrning.</a:t>
            </a:r>
          </a:p>
        </p:txBody>
      </p:sp>
      <p:cxnSp>
        <p:nvCxnSpPr>
          <p:cNvPr id="13" name="Rak koppling 12">
            <a:extLst>
              <a:ext uri="{FF2B5EF4-FFF2-40B4-BE49-F238E27FC236}">
                <a16:creationId xmlns:a16="http://schemas.microsoft.com/office/drawing/2014/main" id="{54131997-C79A-8418-11F3-A963178E61B4}"/>
              </a:ext>
            </a:extLst>
          </p:cNvPr>
          <p:cNvCxnSpPr/>
          <p:nvPr/>
        </p:nvCxnSpPr>
        <p:spPr>
          <a:xfrm>
            <a:off x="3906982" y="2057400"/>
            <a:ext cx="431222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184419C2-319D-37B1-FF89-4493BDAFAF7D}"/>
              </a:ext>
            </a:extLst>
          </p:cNvPr>
          <p:cNvSpPr txBox="1"/>
          <p:nvPr/>
        </p:nvSpPr>
        <p:spPr>
          <a:xfrm>
            <a:off x="9845040" y="300198"/>
            <a:ext cx="1844040" cy="400110"/>
          </a:xfrm>
          <a:prstGeom prst="rect">
            <a:avLst/>
          </a:prstGeom>
          <a:noFill/>
          <a:ln>
            <a:solidFill>
              <a:schemeClr val="tx1"/>
            </a:solidFill>
          </a:ln>
        </p:spPr>
        <p:txBody>
          <a:bodyPr wrap="square" rtlCol="0">
            <a:spAutoFit/>
          </a:bodyPr>
          <a:lstStyle/>
          <a:p>
            <a:pPr algn="ctr"/>
            <a:r>
              <a:rPr lang="sv-SE" sz="2000" dirty="0"/>
              <a:t>Arbetsblad</a:t>
            </a:r>
          </a:p>
        </p:txBody>
      </p:sp>
    </p:spTree>
    <p:extLst>
      <p:ext uri="{BB962C8B-B14F-4D97-AF65-F5344CB8AC3E}">
        <p14:creationId xmlns:p14="http://schemas.microsoft.com/office/powerpoint/2010/main" val="155346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16E3A1B6-8CC2-9BE8-30E3-87EAEA55BC35}"/>
              </a:ext>
            </a:extLst>
          </p:cNvPr>
          <p:cNvSpPr>
            <a:spLocks noGrp="1"/>
          </p:cNvSpPr>
          <p:nvPr>
            <p:ph type="body" idx="1"/>
          </p:nvPr>
        </p:nvSpPr>
        <p:spPr>
          <a:xfrm>
            <a:off x="953336" y="700308"/>
            <a:ext cx="4794728" cy="617460"/>
          </a:xfrm>
        </p:spPr>
        <p:txBody>
          <a:bodyPr/>
          <a:lstStyle/>
          <a:p>
            <a:r>
              <a:rPr lang="sv-SE" dirty="0"/>
              <a:t>Det här fungerar bra i gruppen:</a:t>
            </a:r>
          </a:p>
        </p:txBody>
      </p:sp>
      <p:sp>
        <p:nvSpPr>
          <p:cNvPr id="6" name="Platshållare för innehåll 5">
            <a:extLst>
              <a:ext uri="{FF2B5EF4-FFF2-40B4-BE49-F238E27FC236}">
                <a16:creationId xmlns:a16="http://schemas.microsoft.com/office/drawing/2014/main" id="{E73B7D3F-2403-6956-A61C-D2FC4C5D266E}"/>
              </a:ext>
            </a:extLst>
          </p:cNvPr>
          <p:cNvSpPr>
            <a:spLocks noGrp="1"/>
          </p:cNvSpPr>
          <p:nvPr>
            <p:ph sz="half" idx="2"/>
          </p:nvPr>
        </p:nvSpPr>
        <p:spPr>
          <a:xfrm>
            <a:off x="953335" y="1759327"/>
            <a:ext cx="4794729" cy="4292663"/>
          </a:xfrm>
          <a:ln>
            <a:solidFill>
              <a:schemeClr val="accent1"/>
            </a:solidFill>
          </a:ln>
        </p:spPr>
        <p:txBody>
          <a:bodyPr/>
          <a:lstStyle/>
          <a:p>
            <a:endParaRPr lang="sv-SE" dirty="0"/>
          </a:p>
        </p:txBody>
      </p:sp>
      <p:sp>
        <p:nvSpPr>
          <p:cNvPr id="7" name="Platshållare för innehåll 6">
            <a:extLst>
              <a:ext uri="{FF2B5EF4-FFF2-40B4-BE49-F238E27FC236}">
                <a16:creationId xmlns:a16="http://schemas.microsoft.com/office/drawing/2014/main" id="{55818AA7-2A97-6A04-A9E4-21D3B04CB1AE}"/>
              </a:ext>
            </a:extLst>
          </p:cNvPr>
          <p:cNvSpPr>
            <a:spLocks noGrp="1"/>
          </p:cNvSpPr>
          <p:nvPr>
            <p:ph sz="quarter" idx="4"/>
          </p:nvPr>
        </p:nvSpPr>
        <p:spPr>
          <a:xfrm>
            <a:off x="6513350" y="1765275"/>
            <a:ext cx="4794729" cy="4285005"/>
          </a:xfrm>
          <a:ln>
            <a:solidFill>
              <a:schemeClr val="accent1"/>
            </a:solidFill>
          </a:ln>
        </p:spPr>
        <p:txBody>
          <a:bodyPr/>
          <a:lstStyle/>
          <a:p>
            <a:endParaRPr lang="sv-SE" dirty="0"/>
          </a:p>
        </p:txBody>
      </p:sp>
      <p:sp>
        <p:nvSpPr>
          <p:cNvPr id="8" name="Platshållare för text 7">
            <a:extLst>
              <a:ext uri="{FF2B5EF4-FFF2-40B4-BE49-F238E27FC236}">
                <a16:creationId xmlns:a16="http://schemas.microsoft.com/office/drawing/2014/main" id="{8DE6FE43-F6A7-9FA0-0E85-88872973FC3C}"/>
              </a:ext>
            </a:extLst>
          </p:cNvPr>
          <p:cNvSpPr>
            <a:spLocks noGrp="1"/>
          </p:cNvSpPr>
          <p:nvPr>
            <p:ph type="body" idx="13"/>
          </p:nvPr>
        </p:nvSpPr>
        <p:spPr>
          <a:xfrm>
            <a:off x="6513350" y="700308"/>
            <a:ext cx="4794727" cy="617461"/>
          </a:xfrm>
        </p:spPr>
        <p:txBody>
          <a:bodyPr/>
          <a:lstStyle/>
          <a:p>
            <a:r>
              <a:rPr lang="sv-SE" dirty="0"/>
              <a:t>Det här fungerar mindre bra i gruppen:</a:t>
            </a:r>
          </a:p>
        </p:txBody>
      </p:sp>
      <p:sp>
        <p:nvSpPr>
          <p:cNvPr id="4" name="textruta 3">
            <a:extLst>
              <a:ext uri="{FF2B5EF4-FFF2-40B4-BE49-F238E27FC236}">
                <a16:creationId xmlns:a16="http://schemas.microsoft.com/office/drawing/2014/main" id="{B96DC312-EA2A-B3B5-4B55-D2DEB07B0EF8}"/>
              </a:ext>
            </a:extLst>
          </p:cNvPr>
          <p:cNvSpPr txBox="1"/>
          <p:nvPr/>
        </p:nvSpPr>
        <p:spPr>
          <a:xfrm>
            <a:off x="10043160" y="132558"/>
            <a:ext cx="1844040" cy="400110"/>
          </a:xfrm>
          <a:prstGeom prst="rect">
            <a:avLst/>
          </a:prstGeom>
          <a:noFill/>
          <a:ln>
            <a:solidFill>
              <a:schemeClr val="tx1"/>
            </a:solidFill>
          </a:ln>
        </p:spPr>
        <p:txBody>
          <a:bodyPr wrap="square" rtlCol="0">
            <a:spAutoFit/>
          </a:bodyPr>
          <a:lstStyle/>
          <a:p>
            <a:pPr algn="ctr"/>
            <a:r>
              <a:rPr lang="sv-SE" sz="2000" dirty="0"/>
              <a:t>Arbetsblad</a:t>
            </a:r>
          </a:p>
        </p:txBody>
      </p:sp>
    </p:spTree>
    <p:extLst>
      <p:ext uri="{BB962C8B-B14F-4D97-AF65-F5344CB8AC3E}">
        <p14:creationId xmlns:p14="http://schemas.microsoft.com/office/powerpoint/2010/main" val="244428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a:extLst>
              <a:ext uri="{FF2B5EF4-FFF2-40B4-BE49-F238E27FC236}">
                <a16:creationId xmlns:a16="http://schemas.microsoft.com/office/drawing/2014/main" id="{0C0516C2-7C0E-49F9-81F3-96D9329A8A3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2515" b="12515"/>
          <a:stretch/>
        </p:blipFill>
        <p:spPr>
          <a:xfrm>
            <a:off x="6096000" y="0"/>
            <a:ext cx="6096000"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p:txBody>
          <a:bodyPr/>
          <a:lstStyle/>
          <a:p>
            <a:r>
              <a:rPr lang="sv-SE" dirty="0"/>
              <a:t>Workshop, steg 2</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942974" y="1802962"/>
            <a:ext cx="3932237" cy="4061068"/>
          </a:xfrm>
        </p:spPr>
        <p:txBody>
          <a:bodyPr anchor="ctr">
            <a:normAutofit/>
          </a:bodyPr>
          <a:lstStyle/>
          <a:p>
            <a:r>
              <a:rPr lang="sv-SE" sz="2000" b="1" dirty="0" err="1">
                <a:effectLst/>
                <a:latin typeface="+mj-lt"/>
                <a:ea typeface="Calibri" panose="020F0502020204030204" pitchFamily="34" charset="0"/>
                <a:cs typeface="Calibri" panose="020F0502020204030204" pitchFamily="34" charset="0"/>
              </a:rPr>
              <a:t>Indivduellt</a:t>
            </a:r>
            <a:r>
              <a:rPr lang="sv-SE" b="1" dirty="0">
                <a:latin typeface="+mj-lt"/>
                <a:ea typeface="Calibri" panose="020F0502020204030204" pitchFamily="34" charset="0"/>
                <a:cs typeface="Calibri" panose="020F0502020204030204" pitchFamily="34" charset="0"/>
              </a:rPr>
              <a:t>.</a:t>
            </a:r>
            <a:r>
              <a:rPr lang="sv-SE" sz="2000" dirty="0">
                <a:effectLst/>
                <a:latin typeface="+mj-lt"/>
                <a:ea typeface="Calibri" panose="020F0502020204030204" pitchFamily="34" charset="0"/>
                <a:cs typeface="Calibri" panose="020F0502020204030204" pitchFamily="34" charset="0"/>
              </a:rPr>
              <a:t> </a:t>
            </a:r>
          </a:p>
          <a:p>
            <a:r>
              <a:rPr lang="sv-SE" dirty="0">
                <a:latin typeface="+mj-lt"/>
                <a:ea typeface="Calibri" panose="020F0502020204030204" pitchFamily="34" charset="0"/>
                <a:cs typeface="Calibri" panose="020F0502020204030204" pitchFamily="34" charset="0"/>
              </a:rPr>
              <a:t>Vilka tre beteenden kan jag förändra (öka eller minska) för att hjälpa gruppen framåt?</a:t>
            </a:r>
          </a:p>
          <a:p>
            <a:r>
              <a:rPr lang="sv-SE" i="1" dirty="0">
                <a:latin typeface="+mj-lt"/>
                <a:ea typeface="Calibri" panose="020F0502020204030204" pitchFamily="34" charset="0"/>
                <a:cs typeface="Calibri" panose="020F0502020204030204" pitchFamily="34" charset="0"/>
              </a:rPr>
              <a:t>Ca 10 min</a:t>
            </a:r>
          </a:p>
          <a:p>
            <a:endParaRPr lang="sv-SE" b="1" dirty="0">
              <a:latin typeface="+mj-lt"/>
              <a:ea typeface="Calibri" panose="020F0502020204030204" pitchFamily="34" charset="0"/>
              <a:cs typeface="Calibri" panose="020F0502020204030204" pitchFamily="34" charset="0"/>
            </a:endParaRPr>
          </a:p>
          <a:p>
            <a:r>
              <a:rPr lang="sv-SE" b="1" dirty="0">
                <a:latin typeface="+mj-lt"/>
                <a:ea typeface="Calibri" panose="020F0502020204030204" pitchFamily="34" charset="0"/>
                <a:cs typeface="Calibri" panose="020F0502020204030204" pitchFamily="34" charset="0"/>
              </a:rPr>
              <a:t>Smågrupper</a:t>
            </a:r>
          </a:p>
          <a:p>
            <a:r>
              <a:rPr lang="sv-SE" dirty="0">
                <a:latin typeface="+mj-lt"/>
                <a:ea typeface="Calibri" panose="020F0502020204030204" pitchFamily="34" charset="0"/>
                <a:cs typeface="Calibri" panose="020F0502020204030204" pitchFamily="34" charset="0"/>
              </a:rPr>
              <a:t>Berätta för varandra. Vilken effekt tror ni att de förändrade beteendena får för gruppen?</a:t>
            </a:r>
          </a:p>
          <a:p>
            <a:r>
              <a:rPr lang="sv-SE" sz="2000" i="1" dirty="0">
                <a:effectLst/>
                <a:latin typeface="+mj-lt"/>
                <a:ea typeface="Calibri" panose="020F0502020204030204" pitchFamily="34" charset="0"/>
                <a:cs typeface="Calibri" panose="020F0502020204030204" pitchFamily="34" charset="0"/>
              </a:rPr>
              <a:t>Ca 20 min</a:t>
            </a:r>
          </a:p>
        </p:txBody>
      </p:sp>
    </p:spTree>
    <p:extLst>
      <p:ext uri="{BB962C8B-B14F-4D97-AF65-F5344CB8AC3E}">
        <p14:creationId xmlns:p14="http://schemas.microsoft.com/office/powerpoint/2010/main" val="3927981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B618AE-4FA4-4375-8AD1-E9D67982D40B}"/>
              </a:ext>
            </a:extLst>
          </p:cNvPr>
          <p:cNvSpPr>
            <a:spLocks noGrp="1"/>
          </p:cNvSpPr>
          <p:nvPr>
            <p:ph type="title"/>
          </p:nvPr>
        </p:nvSpPr>
        <p:spPr/>
        <p:txBody>
          <a:bodyPr/>
          <a:lstStyle/>
          <a:p>
            <a:r>
              <a:rPr lang="sv-SE"/>
              <a:t>Avslut och utcheckning</a:t>
            </a:r>
          </a:p>
        </p:txBody>
      </p:sp>
    </p:spTree>
    <p:extLst>
      <p:ext uri="{BB962C8B-B14F-4D97-AF65-F5344CB8AC3E}">
        <p14:creationId xmlns:p14="http://schemas.microsoft.com/office/powerpoint/2010/main" val="404621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a:extLst>
              <a:ext uri="{FF2B5EF4-FFF2-40B4-BE49-F238E27FC236}">
                <a16:creationId xmlns:a16="http://schemas.microsoft.com/office/drawing/2014/main" id="{0C0516C2-7C0E-49F9-81F3-96D9329A8A3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903" t="12523" r="8494" b="12523"/>
          <a:stretch/>
        </p:blipFill>
        <p:spPr>
          <a:xfrm>
            <a:off x="7156537" y="0"/>
            <a:ext cx="5035463"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a:xfrm>
            <a:off x="429408" y="308778"/>
            <a:ext cx="3932237" cy="580570"/>
          </a:xfrm>
        </p:spPr>
        <p:txBody>
          <a:bodyPr/>
          <a:lstStyle/>
          <a:p>
            <a:r>
              <a:rPr lang="sv-SE" dirty="0"/>
              <a:t>Hemläxa</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487861" y="1151608"/>
            <a:ext cx="6351349" cy="5397614"/>
          </a:xfrm>
        </p:spPr>
        <p:txBody>
          <a:bodyPr anchor="ctr">
            <a:normAutofit/>
          </a:bodyPr>
          <a:lstStyle/>
          <a:p>
            <a:r>
              <a:rPr lang="sv-SE" b="1" dirty="0"/>
              <a:t>Under den kommande veckan</a:t>
            </a:r>
          </a:p>
          <a:p>
            <a:r>
              <a:rPr lang="sv-SE" dirty="0"/>
              <a:t>Tänk på ett par sammanhang som är återkommande:</a:t>
            </a:r>
          </a:p>
          <a:p>
            <a:pPr marL="800100" lvl="1" indent="-342900">
              <a:buFont typeface="Arial" panose="020B0604020202020204" pitchFamily="34" charset="0"/>
              <a:buChar char="•"/>
            </a:pPr>
            <a:r>
              <a:rPr lang="sv-SE" sz="1800" dirty="0"/>
              <a:t>Fundera på vilken fas det sammanhanget/gruppen befinner sig i.</a:t>
            </a:r>
          </a:p>
          <a:p>
            <a:pPr marL="800100" lvl="1" indent="-342900">
              <a:buFont typeface="Arial" panose="020B0604020202020204" pitchFamily="34" charset="0"/>
              <a:buChar char="•"/>
            </a:pPr>
            <a:r>
              <a:rPr lang="sv-SE" sz="1800" dirty="0"/>
              <a:t>Nästa gång du är med i det sammanhanget – kolla om </a:t>
            </a:r>
            <a:r>
              <a:rPr lang="sv-SE" sz="1800"/>
              <a:t>din hypotes stämde ut?</a:t>
            </a:r>
            <a:endParaRPr lang="sv-SE" sz="1800" dirty="0"/>
          </a:p>
          <a:p>
            <a:pPr marL="800100" lvl="1" indent="-342900">
              <a:buFont typeface="Arial" panose="020B0604020202020204" pitchFamily="34" charset="0"/>
              <a:buChar char="•"/>
            </a:pPr>
            <a:r>
              <a:rPr lang="sv-SE" sz="1800" dirty="0"/>
              <a:t>Vad blir den bästa rolltagningen för mig i det här sammanhanget?</a:t>
            </a:r>
          </a:p>
          <a:p>
            <a:pPr marL="800100" lvl="1" indent="-342900">
              <a:buFont typeface="Arial" panose="020B0604020202020204" pitchFamily="34" charset="0"/>
              <a:buChar char="•"/>
            </a:pPr>
            <a:r>
              <a:rPr lang="sv-SE" sz="1800" dirty="0"/>
              <a:t>Vad är mina driv och hinder för mig att ta den rollen i det här sammanhanget?</a:t>
            </a:r>
          </a:p>
          <a:p>
            <a:endParaRPr lang="sv-SE" dirty="0"/>
          </a:p>
          <a:p>
            <a:r>
              <a:rPr lang="sv-SE" b="1" dirty="0"/>
              <a:t>Boka in en tid </a:t>
            </a:r>
            <a:r>
              <a:rPr lang="sv-SE" dirty="0"/>
              <a:t>med kollegan du sitter bredvid och berätta för varandra:</a:t>
            </a:r>
          </a:p>
          <a:p>
            <a:pPr marL="687600" lvl="1" indent="-457200">
              <a:buFont typeface="+mj-lt"/>
              <a:buAutoNum type="arabicPeriod"/>
            </a:pPr>
            <a:r>
              <a:rPr lang="sv-SE" sz="1800" dirty="0"/>
              <a:t>Hur har det gått?</a:t>
            </a:r>
          </a:p>
          <a:p>
            <a:pPr marL="687600" lvl="1" indent="-457200">
              <a:buFont typeface="+mj-lt"/>
              <a:buAutoNum type="arabicPeriod"/>
            </a:pPr>
            <a:r>
              <a:rPr lang="sv-SE" sz="1800" dirty="0"/>
              <a:t>Har du märkt någon skillnad?</a:t>
            </a:r>
          </a:p>
          <a:p>
            <a:pPr marL="687600" lvl="1" indent="-457200">
              <a:buFont typeface="+mj-lt"/>
              <a:buAutoNum type="arabicPeriod"/>
            </a:pPr>
            <a:r>
              <a:rPr lang="sv-SE" sz="1800" dirty="0"/>
              <a:t>Hur kan du/ni fortsätta använda RMS i er vardag?</a:t>
            </a:r>
          </a:p>
          <a:p>
            <a:pPr marL="687600" lvl="1" indent="-457200">
              <a:buFont typeface="+mj-lt"/>
              <a:buAutoNum type="arabicPeriod"/>
            </a:pPr>
            <a:r>
              <a:rPr lang="sv-SE" sz="1800" dirty="0"/>
              <a:t>Har du gått i personfällan vid något tillfälle?</a:t>
            </a:r>
          </a:p>
        </p:txBody>
      </p:sp>
    </p:spTree>
    <p:extLst>
      <p:ext uri="{BB962C8B-B14F-4D97-AF65-F5344CB8AC3E}">
        <p14:creationId xmlns:p14="http://schemas.microsoft.com/office/powerpoint/2010/main" val="1162071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p:txBody>
          <a:bodyPr/>
          <a:lstStyle/>
          <a:p>
            <a:r>
              <a:rPr lang="sv-SE"/>
              <a:t>Nästa steg</a:t>
            </a:r>
          </a:p>
        </p:txBody>
      </p:sp>
      <p:pic>
        <p:nvPicPr>
          <p:cNvPr id="2050" name="Picture 2" descr="The elevator to success is out of order. You'll have to use the stairs… one  step at a time” – Joe Girard | Imagens para slides, Ilustração de anjo,  Fotos simples">
            <a:extLst>
              <a:ext uri="{FF2B5EF4-FFF2-40B4-BE49-F238E27FC236}">
                <a16:creationId xmlns:a16="http://schemas.microsoft.com/office/drawing/2014/main" id="{9FE55FF5-585B-2355-4CBD-BCEC8B64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347" y="1596763"/>
            <a:ext cx="4577861" cy="45778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ågetecken 3d Förhör Punkt Frågar Stick Figur Man Idéer Tecken  Brainstorming Symbolikon Isolerade-foton och fler bilder på Anvisningar -  iStock">
            <a:extLst>
              <a:ext uri="{FF2B5EF4-FFF2-40B4-BE49-F238E27FC236}">
                <a16:creationId xmlns:a16="http://schemas.microsoft.com/office/drawing/2014/main" id="{68E94147-2D96-BD62-5BC4-E0781499D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947" y="2261541"/>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0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BFABB7-C369-D0F3-70D1-57E8C3B06993}"/>
              </a:ext>
            </a:extLst>
          </p:cNvPr>
          <p:cNvSpPr>
            <a:spLocks noGrp="1"/>
          </p:cNvSpPr>
          <p:nvPr>
            <p:ph type="title"/>
          </p:nvPr>
        </p:nvSpPr>
        <p:spPr/>
        <p:txBody>
          <a:bodyPr/>
          <a:lstStyle/>
          <a:p>
            <a:r>
              <a:rPr lang="sv-SE"/>
              <a:t>Utcheckning</a:t>
            </a:r>
          </a:p>
        </p:txBody>
      </p:sp>
      <p:sp>
        <p:nvSpPr>
          <p:cNvPr id="4" name="Pratbubbla: rektangel med rundade hörn 3">
            <a:extLst>
              <a:ext uri="{FF2B5EF4-FFF2-40B4-BE49-F238E27FC236}">
                <a16:creationId xmlns:a16="http://schemas.microsoft.com/office/drawing/2014/main" id="{49512B7D-417D-9753-3742-81E435F92831}"/>
              </a:ext>
            </a:extLst>
          </p:cNvPr>
          <p:cNvSpPr/>
          <p:nvPr/>
        </p:nvSpPr>
        <p:spPr>
          <a:xfrm>
            <a:off x="3418095" y="2625969"/>
            <a:ext cx="2504987" cy="1886070"/>
          </a:xfrm>
          <a:prstGeom prst="wedgeRoundRectCallou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a:solidFill>
                  <a:schemeClr val="tx1"/>
                </a:solidFill>
              </a:rPr>
              <a:t>Överraskningar</a:t>
            </a:r>
          </a:p>
        </p:txBody>
      </p:sp>
      <p:sp>
        <p:nvSpPr>
          <p:cNvPr id="5" name="Pratbubbla: rektangel med rundade hörn 4">
            <a:extLst>
              <a:ext uri="{FF2B5EF4-FFF2-40B4-BE49-F238E27FC236}">
                <a16:creationId xmlns:a16="http://schemas.microsoft.com/office/drawing/2014/main" id="{FAB060F8-49CD-05AE-6C89-34C04D856C62}"/>
              </a:ext>
            </a:extLst>
          </p:cNvPr>
          <p:cNvSpPr/>
          <p:nvPr/>
        </p:nvSpPr>
        <p:spPr>
          <a:xfrm>
            <a:off x="6266563" y="2628659"/>
            <a:ext cx="2504987" cy="1886070"/>
          </a:xfrm>
          <a:prstGeom prst="wedgeRoundRectCallou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a:solidFill>
                  <a:schemeClr val="tx1"/>
                </a:solidFill>
              </a:rPr>
              <a:t>Nöjdhet</a:t>
            </a:r>
          </a:p>
        </p:txBody>
      </p:sp>
      <p:sp>
        <p:nvSpPr>
          <p:cNvPr id="6" name="Pratbubbla: rektangel med rundade hörn 5">
            <a:extLst>
              <a:ext uri="{FF2B5EF4-FFF2-40B4-BE49-F238E27FC236}">
                <a16:creationId xmlns:a16="http://schemas.microsoft.com/office/drawing/2014/main" id="{9C513819-A431-2C3F-D65C-0EA275ED119D}"/>
              </a:ext>
            </a:extLst>
          </p:cNvPr>
          <p:cNvSpPr/>
          <p:nvPr/>
        </p:nvSpPr>
        <p:spPr>
          <a:xfrm>
            <a:off x="569627" y="2625969"/>
            <a:ext cx="2504987" cy="1886070"/>
          </a:xfrm>
          <a:prstGeom prst="wedgeRoundRectCallou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400">
              <a:solidFill>
                <a:schemeClr val="tx1"/>
              </a:solidFill>
            </a:endParaRPr>
          </a:p>
          <a:p>
            <a:pPr algn="ctr"/>
            <a:r>
              <a:rPr lang="sv-SE" sz="2400">
                <a:solidFill>
                  <a:schemeClr val="tx1"/>
                </a:solidFill>
              </a:rPr>
              <a:t>Lärdomar</a:t>
            </a:r>
          </a:p>
          <a:p>
            <a:pPr algn="ctr"/>
            <a:endParaRPr lang="sv-SE" sz="2400">
              <a:solidFill>
                <a:schemeClr val="tx1"/>
              </a:solidFill>
            </a:endParaRPr>
          </a:p>
        </p:txBody>
      </p:sp>
      <p:sp>
        <p:nvSpPr>
          <p:cNvPr id="7" name="Pratbubbla: rektangel med rundade hörn 6">
            <a:extLst>
              <a:ext uri="{FF2B5EF4-FFF2-40B4-BE49-F238E27FC236}">
                <a16:creationId xmlns:a16="http://schemas.microsoft.com/office/drawing/2014/main" id="{1973EF23-89F0-9263-CC36-9BB53C5E5018}"/>
              </a:ext>
            </a:extLst>
          </p:cNvPr>
          <p:cNvSpPr/>
          <p:nvPr/>
        </p:nvSpPr>
        <p:spPr>
          <a:xfrm>
            <a:off x="9117388" y="2625969"/>
            <a:ext cx="2504987" cy="1886070"/>
          </a:xfrm>
          <a:prstGeom prst="wedgeRoundRectCallou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a:solidFill>
                  <a:schemeClr val="bg1"/>
                </a:solidFill>
              </a:rPr>
              <a:t>Missnöje</a:t>
            </a:r>
          </a:p>
        </p:txBody>
      </p:sp>
    </p:spTree>
    <p:extLst>
      <p:ext uri="{BB962C8B-B14F-4D97-AF65-F5344CB8AC3E}">
        <p14:creationId xmlns:p14="http://schemas.microsoft.com/office/powerpoint/2010/main" val="371108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p:txBody>
          <a:bodyPr/>
          <a:lstStyle/>
          <a:p>
            <a:r>
              <a:rPr lang="sv-SE" dirty="0"/>
              <a:t>Tillsammans gör vi skillnad!</a:t>
            </a:r>
          </a:p>
        </p:txBody>
      </p:sp>
    </p:spTree>
    <p:extLst>
      <p:ext uri="{BB962C8B-B14F-4D97-AF65-F5344CB8AC3E}">
        <p14:creationId xmlns:p14="http://schemas.microsoft.com/office/powerpoint/2010/main" val="15339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5D464A8-D808-9374-20C2-C05FECAAB7C6}"/>
              </a:ext>
            </a:extLst>
          </p:cNvPr>
          <p:cNvSpPr>
            <a:spLocks noGrp="1"/>
          </p:cNvSpPr>
          <p:nvPr>
            <p:ph type="title"/>
          </p:nvPr>
        </p:nvSpPr>
        <p:spPr/>
        <p:txBody>
          <a:bodyPr/>
          <a:lstStyle/>
          <a:p>
            <a:r>
              <a:rPr lang="sv-SE" dirty="0"/>
              <a:t>Introduktion</a:t>
            </a:r>
          </a:p>
        </p:txBody>
      </p:sp>
      <p:sp>
        <p:nvSpPr>
          <p:cNvPr id="8" name="Platshållare för innehåll 7">
            <a:extLst>
              <a:ext uri="{FF2B5EF4-FFF2-40B4-BE49-F238E27FC236}">
                <a16:creationId xmlns:a16="http://schemas.microsoft.com/office/drawing/2014/main" id="{2E99266F-CEC9-BEA3-C1EE-425B8769A0CF}"/>
              </a:ext>
            </a:extLst>
          </p:cNvPr>
          <p:cNvSpPr>
            <a:spLocks noGrp="1"/>
          </p:cNvSpPr>
          <p:nvPr>
            <p:ph idx="1"/>
          </p:nvPr>
        </p:nvSpPr>
        <p:spPr/>
        <p:txBody>
          <a:bodyPr vert="horz" lIns="91440" tIns="45720" rIns="91440" bIns="45720" rtlCol="0" anchor="t">
            <a:normAutofit fontScale="92500" lnSpcReduction="20000"/>
          </a:bodyPr>
          <a:lstStyle/>
          <a:p>
            <a:pPr marL="229870" indent="-229870"/>
            <a:endParaRPr lang="sv-SE" dirty="0"/>
          </a:p>
          <a:p>
            <a:pPr marL="229870" indent="-229870"/>
            <a:r>
              <a:rPr lang="sv-SE" dirty="0">
                <a:ea typeface="+mn-lt"/>
                <a:cs typeface="+mn-lt"/>
              </a:rPr>
              <a:t>Första delen av denna presentation är till dig som workshopledare. Du kan anpassa materialet efter gruppens förutsättningar. </a:t>
            </a:r>
          </a:p>
          <a:p>
            <a:pPr marL="229870" indent="-229870"/>
            <a:r>
              <a:rPr lang="sv-SE" dirty="0">
                <a:ea typeface="+mn-lt"/>
                <a:cs typeface="+mn-lt"/>
              </a:rPr>
              <a:t>Det finns speakers </a:t>
            </a:r>
            <a:r>
              <a:rPr lang="sv-SE" dirty="0" err="1">
                <a:ea typeface="+mn-lt"/>
                <a:cs typeface="+mn-lt"/>
              </a:rPr>
              <a:t>notes</a:t>
            </a:r>
            <a:r>
              <a:rPr lang="sv-SE" dirty="0">
                <a:ea typeface="+mn-lt"/>
                <a:cs typeface="+mn-lt"/>
              </a:rPr>
              <a:t> i flik "anteckningar" nedan som stöd till dig som är workshopledare</a:t>
            </a:r>
          </a:p>
          <a:p>
            <a:pPr marL="229870" indent="-229870"/>
            <a:r>
              <a:rPr lang="sv-SE" dirty="0">
                <a:ea typeface="+mn-lt"/>
                <a:cs typeface="+mn-lt"/>
              </a:rPr>
              <a:t>Om alla ingår i samma grupp så kan man göra analysen på sin egen grupp. Om deltagarna hör till olika grupper kan man be deltagarna att själva välja en grupp som de ska analysera.</a:t>
            </a:r>
            <a:endParaRPr lang="sv-SE">
              <a:cs typeface="Arial"/>
            </a:endParaRPr>
          </a:p>
          <a:p>
            <a:pPr marL="0" indent="0">
              <a:buNone/>
            </a:pPr>
            <a:endParaRPr lang="sv-SE" dirty="0">
              <a:cs typeface="Arial"/>
            </a:endParaRPr>
          </a:p>
          <a:p>
            <a:pPr marL="0" indent="0">
              <a:buNone/>
            </a:pPr>
            <a:r>
              <a:rPr lang="sv-SE" b="1" dirty="0">
                <a:cs typeface="Arial"/>
              </a:rPr>
              <a:t>Fördjupningsmaterial</a:t>
            </a:r>
          </a:p>
          <a:p>
            <a:pPr marL="229870" indent="-229870"/>
            <a:r>
              <a:rPr lang="sv-SE" dirty="0"/>
              <a:t>På </a:t>
            </a:r>
            <a:r>
              <a:rPr lang="sv-SE" dirty="0" err="1"/>
              <a:t>Rednets</a:t>
            </a:r>
            <a:r>
              <a:rPr lang="sv-SE" dirty="0"/>
              <a:t> sidor om Ledar- och medarbetarskap finns förutom filmer och workshopmaterial även en del fördjupningsmaterial.</a:t>
            </a:r>
            <a:endParaRPr lang="sv-SE">
              <a:cs typeface="Arial"/>
            </a:endParaRPr>
          </a:p>
          <a:p>
            <a:pPr marL="229870" indent="-229870"/>
            <a:r>
              <a:rPr lang="sv-SE" dirty="0"/>
              <a:t>Fördjupningsmaterialet kan användas på olika sätt:</a:t>
            </a:r>
            <a:endParaRPr lang="sv-SE" dirty="0">
              <a:cs typeface="Arial"/>
            </a:endParaRPr>
          </a:p>
          <a:p>
            <a:pPr marL="460375" lvl="1" indent="-229870"/>
            <a:r>
              <a:rPr lang="sv-SE" dirty="0"/>
              <a:t>För dig som mötesledare för att bottna i sak- och faktafrågor för att öka din teoretiska kunskap på området</a:t>
            </a:r>
            <a:endParaRPr lang="sv-SE" dirty="0">
              <a:cs typeface="Arial"/>
            </a:endParaRPr>
          </a:p>
          <a:p>
            <a:pPr marL="460375" lvl="1" indent="-229870"/>
            <a:r>
              <a:rPr lang="sv-SE" dirty="0"/>
              <a:t>För alla som är mer nyfikna på området</a:t>
            </a:r>
            <a:endParaRPr lang="sv-SE" dirty="0">
              <a:cs typeface="Arial"/>
            </a:endParaRPr>
          </a:p>
        </p:txBody>
      </p:sp>
    </p:spTree>
    <p:extLst>
      <p:ext uri="{BB962C8B-B14F-4D97-AF65-F5344CB8AC3E}">
        <p14:creationId xmlns:p14="http://schemas.microsoft.com/office/powerpoint/2010/main" val="28611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2EDD4-ADDE-B5CF-B5D7-EC498C4E578D}"/>
              </a:ext>
            </a:extLst>
          </p:cNvPr>
          <p:cNvSpPr>
            <a:spLocks noGrp="1"/>
          </p:cNvSpPr>
          <p:nvPr>
            <p:ph type="title"/>
          </p:nvPr>
        </p:nvSpPr>
        <p:spPr/>
        <p:txBody>
          <a:bodyPr>
            <a:normAutofit/>
          </a:bodyPr>
          <a:lstStyle/>
          <a:p>
            <a:r>
              <a:rPr lang="sv-SE" sz="3600"/>
              <a:t>Tips och tricks för dig som är mötesledare</a:t>
            </a:r>
          </a:p>
        </p:txBody>
      </p:sp>
      <p:sp>
        <p:nvSpPr>
          <p:cNvPr id="5" name="Platshållare för text 4">
            <a:extLst>
              <a:ext uri="{FF2B5EF4-FFF2-40B4-BE49-F238E27FC236}">
                <a16:creationId xmlns:a16="http://schemas.microsoft.com/office/drawing/2014/main" id="{6C648976-BA7C-E5E0-3373-BE17F3E84E5D}"/>
              </a:ext>
            </a:extLst>
          </p:cNvPr>
          <p:cNvSpPr>
            <a:spLocks noGrp="1"/>
          </p:cNvSpPr>
          <p:nvPr>
            <p:ph type="body" idx="1"/>
          </p:nvPr>
        </p:nvSpPr>
        <p:spPr>
          <a:xfrm>
            <a:off x="931252" y="1955362"/>
            <a:ext cx="3960000" cy="617460"/>
          </a:xfrm>
        </p:spPr>
        <p:txBody>
          <a:bodyPr/>
          <a:lstStyle/>
          <a:p>
            <a:r>
              <a:rPr lang="sv-SE" sz="2400"/>
              <a:t>MÖTESLEDARENS ANSVAR</a:t>
            </a:r>
          </a:p>
        </p:txBody>
      </p:sp>
      <p:sp>
        <p:nvSpPr>
          <p:cNvPr id="3" name="Platshållare för innehåll 2">
            <a:extLst>
              <a:ext uri="{FF2B5EF4-FFF2-40B4-BE49-F238E27FC236}">
                <a16:creationId xmlns:a16="http://schemas.microsoft.com/office/drawing/2014/main" id="{C8CCDDB7-6077-4DB8-8DE0-53ADC0EE34DD}"/>
              </a:ext>
            </a:extLst>
          </p:cNvPr>
          <p:cNvSpPr>
            <a:spLocks noGrp="1"/>
          </p:cNvSpPr>
          <p:nvPr>
            <p:ph sz="half" idx="2"/>
          </p:nvPr>
        </p:nvSpPr>
        <p:spPr>
          <a:xfrm>
            <a:off x="941613" y="2876904"/>
            <a:ext cx="3960000" cy="3333396"/>
          </a:xfrm>
        </p:spPr>
        <p:txBody>
          <a:bodyPr>
            <a:normAutofit/>
          </a:bodyPr>
          <a:lstStyle/>
          <a:p>
            <a:pPr marL="0" indent="0">
              <a:buNone/>
            </a:pPr>
            <a:r>
              <a:rPr lang="sv-SE"/>
              <a:t>Den som är mötesledare för workshopen ska:</a:t>
            </a:r>
          </a:p>
          <a:p>
            <a:r>
              <a:rPr lang="sv-SE"/>
              <a:t>Se till att alla får möjlighet att komma till tals</a:t>
            </a:r>
          </a:p>
          <a:p>
            <a:r>
              <a:rPr lang="sv-SE"/>
              <a:t>Hålla tiden </a:t>
            </a:r>
          </a:p>
          <a:p>
            <a:r>
              <a:rPr lang="sv-SE"/>
              <a:t>Säkerställa att material finns på plats och att tekniken fungerar</a:t>
            </a:r>
          </a:p>
          <a:p>
            <a:r>
              <a:rPr lang="sv-SE"/>
              <a:t>Vara förberedd</a:t>
            </a:r>
          </a:p>
          <a:p>
            <a:endParaRPr lang="sv-SE"/>
          </a:p>
          <a:p>
            <a:endParaRPr lang="sv-SE"/>
          </a:p>
        </p:txBody>
      </p:sp>
      <p:sp>
        <p:nvSpPr>
          <p:cNvPr id="4" name="Platshållare för innehåll 3">
            <a:extLst>
              <a:ext uri="{FF2B5EF4-FFF2-40B4-BE49-F238E27FC236}">
                <a16:creationId xmlns:a16="http://schemas.microsoft.com/office/drawing/2014/main" id="{A7FDD0F3-F00E-4CC6-E26B-E956A0117A79}"/>
              </a:ext>
            </a:extLst>
          </p:cNvPr>
          <p:cNvSpPr>
            <a:spLocks noGrp="1"/>
          </p:cNvSpPr>
          <p:nvPr>
            <p:ph sz="quarter" idx="4"/>
          </p:nvPr>
        </p:nvSpPr>
        <p:spPr>
          <a:xfrm>
            <a:off x="5495788" y="2882851"/>
            <a:ext cx="3960000" cy="3327449"/>
          </a:xfrm>
        </p:spPr>
        <p:txBody>
          <a:bodyPr>
            <a:normAutofit/>
          </a:bodyPr>
          <a:lstStyle/>
          <a:p>
            <a:pPr marL="0" indent="0">
              <a:buNone/>
            </a:pPr>
            <a:r>
              <a:rPr lang="sv-SE"/>
              <a:t>Workshoparna kan genomföras på olika gruppnivåer: </a:t>
            </a:r>
          </a:p>
          <a:p>
            <a:r>
              <a:rPr lang="sv-SE"/>
              <a:t>Vår rekommendation är att du gör det med ditt team. </a:t>
            </a:r>
          </a:p>
          <a:p>
            <a:r>
              <a:rPr lang="sv-SE"/>
              <a:t>Om ni gör workshopen i en större grupp kan man behöva följa upp delar i sitt team efteråt.</a:t>
            </a:r>
          </a:p>
          <a:p>
            <a:pPr marL="0" indent="0">
              <a:buNone/>
            </a:pPr>
            <a:endParaRPr lang="sv-SE"/>
          </a:p>
        </p:txBody>
      </p:sp>
      <p:sp>
        <p:nvSpPr>
          <p:cNvPr id="6" name="Platshållare för text 5">
            <a:extLst>
              <a:ext uri="{FF2B5EF4-FFF2-40B4-BE49-F238E27FC236}">
                <a16:creationId xmlns:a16="http://schemas.microsoft.com/office/drawing/2014/main" id="{4A0E875B-AAB7-DABE-1235-426ACAB8FD9C}"/>
              </a:ext>
            </a:extLst>
          </p:cNvPr>
          <p:cNvSpPr>
            <a:spLocks noGrp="1"/>
          </p:cNvSpPr>
          <p:nvPr>
            <p:ph type="body" idx="13"/>
          </p:nvPr>
        </p:nvSpPr>
        <p:spPr>
          <a:xfrm>
            <a:off x="5495788" y="1952702"/>
            <a:ext cx="3960000" cy="617461"/>
          </a:xfrm>
        </p:spPr>
        <p:txBody>
          <a:bodyPr/>
          <a:lstStyle/>
          <a:p>
            <a:r>
              <a:rPr lang="sv-SE" sz="2400" dirty="0"/>
              <a:t>VILKEN GRUPP GÖR VI WORKSHOPEN MED</a:t>
            </a:r>
          </a:p>
        </p:txBody>
      </p:sp>
    </p:spTree>
    <p:extLst>
      <p:ext uri="{BB962C8B-B14F-4D97-AF65-F5344CB8AC3E}">
        <p14:creationId xmlns:p14="http://schemas.microsoft.com/office/powerpoint/2010/main" val="261106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2EDD4-ADDE-B5CF-B5D7-EC498C4E578D}"/>
              </a:ext>
            </a:extLst>
          </p:cNvPr>
          <p:cNvSpPr>
            <a:spLocks noGrp="1"/>
          </p:cNvSpPr>
          <p:nvPr>
            <p:ph type="title"/>
          </p:nvPr>
        </p:nvSpPr>
        <p:spPr/>
        <p:txBody>
          <a:bodyPr>
            <a:normAutofit/>
          </a:bodyPr>
          <a:lstStyle/>
          <a:p>
            <a:r>
              <a:rPr lang="sv-SE" sz="3600"/>
              <a:t>Tips och tricks för dig som är mötesledare</a:t>
            </a:r>
          </a:p>
        </p:txBody>
      </p:sp>
      <p:sp>
        <p:nvSpPr>
          <p:cNvPr id="5" name="Platshållare för text 4">
            <a:extLst>
              <a:ext uri="{FF2B5EF4-FFF2-40B4-BE49-F238E27FC236}">
                <a16:creationId xmlns:a16="http://schemas.microsoft.com/office/drawing/2014/main" id="{6C648976-BA7C-E5E0-3373-BE17F3E84E5D}"/>
              </a:ext>
            </a:extLst>
          </p:cNvPr>
          <p:cNvSpPr>
            <a:spLocks noGrp="1"/>
          </p:cNvSpPr>
          <p:nvPr>
            <p:ph type="body" idx="1"/>
          </p:nvPr>
        </p:nvSpPr>
        <p:spPr/>
        <p:txBody>
          <a:bodyPr/>
          <a:lstStyle/>
          <a:p>
            <a:r>
              <a:rPr lang="sv-SE"/>
              <a:t>ORDNING</a:t>
            </a:r>
          </a:p>
        </p:txBody>
      </p:sp>
      <p:sp>
        <p:nvSpPr>
          <p:cNvPr id="3" name="Platshållare för innehåll 2">
            <a:extLst>
              <a:ext uri="{FF2B5EF4-FFF2-40B4-BE49-F238E27FC236}">
                <a16:creationId xmlns:a16="http://schemas.microsoft.com/office/drawing/2014/main" id="{C8CCDDB7-6077-4DB8-8DE0-53ADC0EE34DD}"/>
              </a:ext>
            </a:extLst>
          </p:cNvPr>
          <p:cNvSpPr>
            <a:spLocks noGrp="1"/>
          </p:cNvSpPr>
          <p:nvPr>
            <p:ph sz="half" idx="2"/>
          </p:nvPr>
        </p:nvSpPr>
        <p:spPr/>
        <p:txBody>
          <a:bodyPr>
            <a:normAutofit/>
          </a:bodyPr>
          <a:lstStyle/>
          <a:p>
            <a:pPr marL="0" indent="0">
              <a:buNone/>
            </a:pPr>
            <a:r>
              <a:rPr lang="sv-SE"/>
              <a:t>Workshoparna bör genomföras i följande ordning</a:t>
            </a:r>
          </a:p>
          <a:p>
            <a:pPr marL="457200" indent="-457200">
              <a:buAutoNum type="arabicPeriod"/>
            </a:pPr>
            <a:r>
              <a:rPr lang="sv-SE"/>
              <a:t>Workshop medarbetarskap</a:t>
            </a:r>
          </a:p>
          <a:p>
            <a:pPr marL="457200" indent="-457200">
              <a:buAutoNum type="arabicPeriod"/>
            </a:pPr>
            <a:r>
              <a:rPr lang="sv-SE"/>
              <a:t>Roll, mål och sammanhang</a:t>
            </a:r>
          </a:p>
          <a:p>
            <a:pPr marL="457200" indent="-457200">
              <a:buAutoNum type="arabicPeriod"/>
            </a:pPr>
            <a:r>
              <a:rPr lang="sv-SE"/>
              <a:t>Grupputveckling</a:t>
            </a:r>
          </a:p>
          <a:p>
            <a:pPr marL="457200" indent="-457200">
              <a:buAutoNum type="arabicPeriod"/>
            </a:pPr>
            <a:r>
              <a:rPr lang="sv-SE"/>
              <a:t>Kommunikation och feedback</a:t>
            </a:r>
          </a:p>
        </p:txBody>
      </p:sp>
      <p:sp>
        <p:nvSpPr>
          <p:cNvPr id="4" name="Platshållare för innehåll 3">
            <a:extLst>
              <a:ext uri="{FF2B5EF4-FFF2-40B4-BE49-F238E27FC236}">
                <a16:creationId xmlns:a16="http://schemas.microsoft.com/office/drawing/2014/main" id="{A7FDD0F3-F00E-4CC6-E26B-E956A0117A79}"/>
              </a:ext>
            </a:extLst>
          </p:cNvPr>
          <p:cNvSpPr>
            <a:spLocks noGrp="1"/>
          </p:cNvSpPr>
          <p:nvPr>
            <p:ph sz="quarter" idx="4"/>
          </p:nvPr>
        </p:nvSpPr>
        <p:spPr>
          <a:xfrm>
            <a:off x="5507510" y="2730451"/>
            <a:ext cx="5740209" cy="3564841"/>
          </a:xfrm>
        </p:spPr>
        <p:txBody>
          <a:bodyPr>
            <a:normAutofit fontScale="92500" lnSpcReduction="10000"/>
          </a:bodyPr>
          <a:lstStyle/>
          <a:p>
            <a:pPr marL="0" indent="0">
              <a:buNone/>
            </a:pPr>
            <a:r>
              <a:rPr lang="sv-SE"/>
              <a:t>Den tid som uppskattas i materialet är just en uppskattning. Faktisk tid beror bl.a. på:</a:t>
            </a:r>
          </a:p>
          <a:p>
            <a:pPr lvl="1"/>
            <a:r>
              <a:rPr lang="sv-SE"/>
              <a:t>Gruppens storlek</a:t>
            </a:r>
          </a:p>
          <a:p>
            <a:pPr lvl="1"/>
            <a:r>
              <a:rPr lang="sv-SE"/>
              <a:t>Hur mycket tid ni ägnar åt diskussion</a:t>
            </a:r>
          </a:p>
          <a:p>
            <a:pPr lvl="1"/>
            <a:r>
              <a:rPr lang="sv-SE"/>
              <a:t>Hur många som t.ex. ska reflektera i storgrupp efter övningar i mindre grupper</a:t>
            </a:r>
          </a:p>
          <a:p>
            <a:pPr lvl="1"/>
            <a:r>
              <a:rPr lang="sv-SE"/>
              <a:t>Om ni har sett filmen innan eller under workshopen</a:t>
            </a:r>
          </a:p>
          <a:p>
            <a:pPr lvl="1"/>
            <a:r>
              <a:rPr lang="sv-SE"/>
              <a:t>Om man gör workshopen fysiskt eller digitalt</a:t>
            </a:r>
          </a:p>
          <a:p>
            <a:pPr marL="216000" lvl="1" indent="0">
              <a:buNone/>
            </a:pPr>
            <a:endParaRPr lang="sv-SE"/>
          </a:p>
          <a:p>
            <a:pPr marL="216000" lvl="1" indent="0">
              <a:buNone/>
            </a:pPr>
            <a:r>
              <a:rPr lang="sv-SE"/>
              <a:t>Det är därför viktigt att du som mötesledare tänker igenom upplägget innan du skickar ut inbjudan. </a:t>
            </a:r>
          </a:p>
        </p:txBody>
      </p:sp>
      <p:sp>
        <p:nvSpPr>
          <p:cNvPr id="6" name="Platshållare för text 5">
            <a:extLst>
              <a:ext uri="{FF2B5EF4-FFF2-40B4-BE49-F238E27FC236}">
                <a16:creationId xmlns:a16="http://schemas.microsoft.com/office/drawing/2014/main" id="{4A0E875B-AAB7-DABE-1235-426ACAB8FD9C}"/>
              </a:ext>
            </a:extLst>
          </p:cNvPr>
          <p:cNvSpPr>
            <a:spLocks noGrp="1"/>
          </p:cNvSpPr>
          <p:nvPr>
            <p:ph type="body" idx="13"/>
          </p:nvPr>
        </p:nvSpPr>
        <p:spPr/>
        <p:txBody>
          <a:bodyPr/>
          <a:lstStyle/>
          <a:p>
            <a:r>
              <a:rPr lang="sv-SE"/>
              <a:t>TIDSUPPSKATTNING</a:t>
            </a:r>
          </a:p>
        </p:txBody>
      </p:sp>
    </p:spTree>
    <p:extLst>
      <p:ext uri="{BB962C8B-B14F-4D97-AF65-F5344CB8AC3E}">
        <p14:creationId xmlns:p14="http://schemas.microsoft.com/office/powerpoint/2010/main" val="172591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2EDD4-ADDE-B5CF-B5D7-EC498C4E578D}"/>
              </a:ext>
            </a:extLst>
          </p:cNvPr>
          <p:cNvSpPr>
            <a:spLocks noGrp="1"/>
          </p:cNvSpPr>
          <p:nvPr>
            <p:ph type="title"/>
          </p:nvPr>
        </p:nvSpPr>
        <p:spPr/>
        <p:txBody>
          <a:bodyPr>
            <a:normAutofit/>
          </a:bodyPr>
          <a:lstStyle/>
          <a:p>
            <a:r>
              <a:rPr lang="sv-SE" sz="3600"/>
              <a:t>Tips och tricks för dig som är mötesledare</a:t>
            </a:r>
          </a:p>
        </p:txBody>
      </p:sp>
      <p:sp>
        <p:nvSpPr>
          <p:cNvPr id="3" name="Platshållare för innehåll 2">
            <a:extLst>
              <a:ext uri="{FF2B5EF4-FFF2-40B4-BE49-F238E27FC236}">
                <a16:creationId xmlns:a16="http://schemas.microsoft.com/office/drawing/2014/main" id="{C8CCDDB7-6077-4DB8-8DE0-53ADC0EE34DD}"/>
              </a:ext>
            </a:extLst>
          </p:cNvPr>
          <p:cNvSpPr>
            <a:spLocks noGrp="1"/>
          </p:cNvSpPr>
          <p:nvPr>
            <p:ph idx="1"/>
          </p:nvPr>
        </p:nvSpPr>
        <p:spPr/>
        <p:txBody>
          <a:bodyPr vert="horz" lIns="91440" tIns="45720" rIns="91440" bIns="45720" rtlCol="0" anchor="t">
            <a:normAutofit/>
          </a:bodyPr>
          <a:lstStyle/>
          <a:p>
            <a:pPr marL="0" indent="0">
              <a:buNone/>
            </a:pPr>
            <a:r>
              <a:rPr lang="sv-SE" b="1" dirty="0"/>
              <a:t>FÖRBEREDELSER</a:t>
            </a:r>
          </a:p>
          <a:p>
            <a:pPr marL="0" indent="0">
              <a:buNone/>
            </a:pPr>
            <a:r>
              <a:rPr lang="sv-SE" dirty="0"/>
              <a:t>Du som mötesledare behöver förbereda dig innan genomförandet:</a:t>
            </a:r>
            <a:endParaRPr lang="sv-SE" dirty="0">
              <a:cs typeface="Arial"/>
            </a:endParaRPr>
          </a:p>
          <a:p>
            <a:pPr marL="229870" indent="-229870"/>
            <a:r>
              <a:rPr lang="sv-SE" dirty="0"/>
              <a:t>Fundera på hur lång tid du tror ni behöver för att genomföra workshopen</a:t>
            </a:r>
            <a:endParaRPr lang="sv-SE" dirty="0">
              <a:cs typeface="Arial"/>
            </a:endParaRPr>
          </a:p>
          <a:p>
            <a:pPr marL="229870" indent="-229870"/>
            <a:r>
              <a:rPr lang="sv-SE" dirty="0"/>
              <a:t>Se till att det finns:</a:t>
            </a:r>
            <a:endParaRPr lang="sv-SE" dirty="0">
              <a:cs typeface="Arial"/>
            </a:endParaRPr>
          </a:p>
          <a:p>
            <a:pPr marL="460375" lvl="1" indent="-229870"/>
            <a:r>
              <a:rPr lang="sv-SE" dirty="0"/>
              <a:t>Utskrifter på plats om det behövs</a:t>
            </a:r>
            <a:endParaRPr lang="sv-SE" dirty="0">
              <a:cs typeface="Arial"/>
            </a:endParaRPr>
          </a:p>
          <a:p>
            <a:pPr marL="460375" lvl="1" indent="-229870"/>
            <a:r>
              <a:rPr lang="sv-SE" dirty="0"/>
              <a:t>Pennor, </a:t>
            </a:r>
            <a:r>
              <a:rPr lang="sv-SE" dirty="0" err="1"/>
              <a:t>postit</a:t>
            </a:r>
            <a:r>
              <a:rPr lang="sv-SE" dirty="0"/>
              <a:t>-lappar, blädderblock/</a:t>
            </a:r>
            <a:r>
              <a:rPr lang="sv-SE" dirty="0" err="1"/>
              <a:t>whiteboard</a:t>
            </a:r>
            <a:endParaRPr lang="sv-SE" dirty="0" err="1">
              <a:cs typeface="Arial"/>
            </a:endParaRPr>
          </a:p>
          <a:p>
            <a:pPr marL="229870" indent="-229870"/>
            <a:r>
              <a:rPr lang="sv-SE" dirty="0"/>
              <a:t>Om workshopen ska ske digitalt – se till att du vet hur verktyget fungerar med </a:t>
            </a:r>
            <a:r>
              <a:rPr lang="sv-SE" dirty="0" err="1"/>
              <a:t>breakoutrooms</a:t>
            </a:r>
            <a:r>
              <a:rPr lang="sv-SE" dirty="0"/>
              <a:t> osv. Utse ev. en person som kan vara ”teknik-ansvarig”.</a:t>
            </a:r>
            <a:endParaRPr lang="sv-SE" dirty="0">
              <a:cs typeface="Arial"/>
            </a:endParaRPr>
          </a:p>
          <a:p>
            <a:pPr marL="229870" indent="-229870"/>
            <a:endParaRPr lang="sv-SE">
              <a:cs typeface="Arial"/>
            </a:endParaRPr>
          </a:p>
        </p:txBody>
      </p:sp>
    </p:spTree>
    <p:extLst>
      <p:ext uri="{BB962C8B-B14F-4D97-AF65-F5344CB8AC3E}">
        <p14:creationId xmlns:p14="http://schemas.microsoft.com/office/powerpoint/2010/main" val="369287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dirty="0"/>
              <a:t>SRK:s Ledar- och medarbetarskap</a:t>
            </a:r>
            <a:br>
              <a:rPr lang="sv-SE" dirty="0"/>
            </a:br>
            <a:endParaRPr lang="sv-SE" dirty="0"/>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a:lstStyle/>
          <a:p>
            <a:r>
              <a:rPr lang="sv-SE" dirty="0"/>
              <a:t>Kärnmetod: : Grupputveckling</a:t>
            </a:r>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114842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2975" y="1802962"/>
            <a:ext cx="8802019" cy="4680240"/>
          </a:xfrm>
        </p:spPr>
        <p:txBody>
          <a:bodyPr vert="horz" lIns="91440" tIns="45720" rIns="91440" bIns="45720" rtlCol="0" anchor="t">
            <a:normAutofit/>
          </a:bodyPr>
          <a:lstStyle/>
          <a:p>
            <a:pPr marL="0" indent="0">
              <a:buNone/>
            </a:pPr>
            <a:endParaRPr lang="sv-SE" sz="1600" dirty="0"/>
          </a:p>
          <a:p>
            <a:pPr marL="0" indent="0">
              <a:buNone/>
            </a:pPr>
            <a:br>
              <a:rPr lang="sv-SE" sz="1400" b="0" i="0" dirty="0">
                <a:solidFill>
                  <a:srgbClr val="000000"/>
                </a:solidFill>
                <a:effectLst/>
                <a:latin typeface="Arial" panose="020B0604020202020204" pitchFamily="34" charset="0"/>
              </a:rPr>
            </a:br>
            <a:endParaRPr lang="sv-SE" sz="1400" b="0" i="0" dirty="0">
              <a:solidFill>
                <a:srgbClr val="000000"/>
              </a:solidFill>
              <a:effectLst/>
              <a:latin typeface="Segoe UI" panose="020B0502040204020203" pitchFamily="34" charset="0"/>
            </a:endParaRPr>
          </a:p>
          <a:p>
            <a:pPr marL="0" indent="0">
              <a:buNone/>
            </a:pPr>
            <a:endParaRPr lang="sv-SE" sz="1800" dirty="0">
              <a:cs typeface="Arial"/>
            </a:endParaRPr>
          </a:p>
          <a:p>
            <a:pPr marL="0" indent="0">
              <a:buNone/>
            </a:pPr>
            <a:endParaRPr lang="sv-SE" sz="1800" dirty="0">
              <a:cs typeface="Arial"/>
            </a:endParaRPr>
          </a:p>
          <a:p>
            <a:pPr marL="0" indent="0">
              <a:buNone/>
            </a:pPr>
            <a:endParaRPr lang="sv-SE" sz="1800" dirty="0">
              <a:cs typeface="Arial"/>
            </a:endParaRPr>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dirty="0">
                <a:solidFill>
                  <a:srgbClr val="C00000"/>
                </a:solidFill>
              </a:rPr>
              <a:t>Dagens agenda – workshop om grupputveckling</a:t>
            </a:r>
          </a:p>
        </p:txBody>
      </p:sp>
      <p:graphicFrame>
        <p:nvGraphicFramePr>
          <p:cNvPr id="2" name="Diagram 1">
            <a:extLst>
              <a:ext uri="{FF2B5EF4-FFF2-40B4-BE49-F238E27FC236}">
                <a16:creationId xmlns:a16="http://schemas.microsoft.com/office/drawing/2014/main" id="{9F47D875-3D92-E22B-EFAE-D83F8557C1AF}"/>
              </a:ext>
            </a:extLst>
          </p:cNvPr>
          <p:cNvGraphicFramePr/>
          <p:nvPr>
            <p:extLst>
              <p:ext uri="{D42A27DB-BD31-4B8C-83A1-F6EECF244321}">
                <p14:modId xmlns:p14="http://schemas.microsoft.com/office/powerpoint/2010/main" val="764506638"/>
              </p:ext>
            </p:extLst>
          </p:nvPr>
        </p:nvGraphicFramePr>
        <p:xfrm>
          <a:off x="2447006" y="1934308"/>
          <a:ext cx="8128000" cy="386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90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2975" y="1802962"/>
            <a:ext cx="8802019" cy="4680240"/>
          </a:xfrm>
        </p:spPr>
        <p:txBody>
          <a:bodyPr vert="horz" lIns="91440" tIns="45720" rIns="91440" bIns="45720" rtlCol="0" anchor="t">
            <a:normAutofit fontScale="92500" lnSpcReduction="10000"/>
          </a:bodyPr>
          <a:lstStyle/>
          <a:p>
            <a:pPr marL="0" indent="0">
              <a:buNone/>
            </a:pPr>
            <a:endParaRPr lang="sv-SE" sz="1600"/>
          </a:p>
          <a:p>
            <a:pPr marL="0" indent="0">
              <a:buNone/>
            </a:pPr>
            <a:r>
              <a:rPr lang="sv-SE" sz="1800">
                <a:cs typeface="Arial"/>
              </a:rPr>
              <a:t>Vi ska tillsammans genomföra en av de workshopar som tagits fram kopplat till Svenska Röda Korsets Ledar- och medarbetarskap.</a:t>
            </a:r>
          </a:p>
          <a:p>
            <a:pPr marL="0" indent="0">
              <a:buNone/>
            </a:pPr>
            <a:endParaRPr lang="sv-SE" sz="1800">
              <a:cs typeface="Arial"/>
            </a:endParaRPr>
          </a:p>
          <a:p>
            <a:pPr marL="0" indent="0" fontAlgn="base">
              <a:buNone/>
            </a:pPr>
            <a:r>
              <a:rPr lang="sv-SE" sz="1800" b="1">
                <a:cs typeface="Arial"/>
              </a:rPr>
              <a:t>Syfte:</a:t>
            </a:r>
            <a:r>
              <a:rPr lang="en-US" sz="1800" b="1">
                <a:cs typeface="Arial"/>
              </a:rPr>
              <a:t>​</a:t>
            </a:r>
          </a:p>
          <a:p>
            <a:pPr fontAlgn="base"/>
            <a:r>
              <a:rPr lang="sv-SE" sz="1800">
                <a:cs typeface="Arial"/>
              </a:rPr>
              <a:t>Tugga begreppen, bråka med dem, göra dem till sina​ egna, tolka dom och förstå dom gemensamt i gruppen</a:t>
            </a:r>
          </a:p>
          <a:p>
            <a:pPr fontAlgn="base"/>
            <a:endParaRPr lang="en-US" sz="1800">
              <a:cs typeface="Arial"/>
            </a:endParaRPr>
          </a:p>
          <a:p>
            <a:pPr marL="0" indent="0" algn="l" rtl="0" fontAlgn="base">
              <a:buNone/>
            </a:pPr>
            <a:r>
              <a:rPr lang="sv-SE" sz="1800" b="1">
                <a:cs typeface="Arial"/>
              </a:rPr>
              <a:t>Mål:​</a:t>
            </a:r>
          </a:p>
          <a:p>
            <a:pPr fontAlgn="base"/>
            <a:r>
              <a:rPr lang="sv-SE" sz="1800">
                <a:cs typeface="Arial"/>
              </a:rPr>
              <a:t>Få ett gemensamt språk i organisationen för medarbetarrollen </a:t>
            </a:r>
          </a:p>
          <a:p>
            <a:pPr fontAlgn="base"/>
            <a:r>
              <a:rPr lang="sv-SE" sz="1800">
                <a:cs typeface="Arial"/>
              </a:rPr>
              <a:t>Stärka vår gemensamma kultur </a:t>
            </a:r>
            <a:r>
              <a:rPr lang="en-US" sz="1800">
                <a:cs typeface="Arial"/>
              </a:rPr>
              <a:t>​</a:t>
            </a:r>
          </a:p>
          <a:p>
            <a:pPr algn="l" rtl="0" fontAlgn="base"/>
            <a:endParaRPr lang="sv-SE" sz="1800">
              <a:cs typeface="Arial"/>
            </a:endParaRPr>
          </a:p>
          <a:p>
            <a:pPr marL="0" indent="0" algn="l" rtl="0" fontAlgn="base">
              <a:buNone/>
            </a:pPr>
            <a:endParaRPr lang="sv-SE" sz="1800" b="0" i="0">
              <a:solidFill>
                <a:srgbClr val="000000"/>
              </a:solidFill>
              <a:effectLst/>
              <a:latin typeface="Arial" panose="020B0604020202020204" pitchFamily="34" charset="0"/>
              <a:cs typeface="Arial"/>
            </a:endParaRPr>
          </a:p>
          <a:p>
            <a:pPr marL="0" indent="0" algn="l" rtl="0" fontAlgn="base">
              <a:buNone/>
            </a:pPr>
            <a:r>
              <a:rPr lang="sv-SE" sz="1800" b="1">
                <a:solidFill>
                  <a:srgbClr val="000000"/>
                </a:solidFill>
                <a:latin typeface="Arial" panose="020B0604020202020204" pitchFamily="34" charset="0"/>
                <a:cs typeface="Arial"/>
              </a:rPr>
              <a:t>Spelregler:</a:t>
            </a:r>
          </a:p>
          <a:p>
            <a:pPr fontAlgn="base"/>
            <a:r>
              <a:rPr lang="sv-SE" sz="1800" b="0" i="0">
                <a:solidFill>
                  <a:srgbClr val="000000"/>
                </a:solidFill>
                <a:effectLst/>
                <a:latin typeface="Arial" panose="020B0604020202020204" pitchFamily="34" charset="0"/>
                <a:cs typeface="Arial"/>
              </a:rPr>
              <a:t>Vi har avsatt tid för denna workshop</a:t>
            </a:r>
          </a:p>
          <a:p>
            <a:pPr fontAlgn="base"/>
            <a:r>
              <a:rPr lang="sv-SE" sz="1800">
                <a:solidFill>
                  <a:srgbClr val="000000"/>
                </a:solidFill>
                <a:latin typeface="Arial" panose="020B0604020202020204" pitchFamily="34" charset="0"/>
                <a:cs typeface="Arial"/>
              </a:rPr>
              <a:t>Alla ska få komma till tals</a:t>
            </a:r>
          </a:p>
          <a:p>
            <a:pPr fontAlgn="base"/>
            <a:r>
              <a:rPr lang="sv-SE" sz="1800" b="0" i="0">
                <a:solidFill>
                  <a:srgbClr val="000000"/>
                </a:solidFill>
                <a:effectLst/>
                <a:latin typeface="Arial" panose="020B0604020202020204" pitchFamily="34" charset="0"/>
                <a:cs typeface="Arial"/>
              </a:rPr>
              <a:t>Vi deltar </a:t>
            </a:r>
            <a:r>
              <a:rPr lang="sv-SE" sz="1800">
                <a:solidFill>
                  <a:srgbClr val="000000"/>
                </a:solidFill>
                <a:latin typeface="Arial" panose="020B0604020202020204" pitchFamily="34" charset="0"/>
                <a:cs typeface="Arial"/>
              </a:rPr>
              <a:t>alla aktivt och är närvarande</a:t>
            </a:r>
            <a:br>
              <a:rPr lang="sv-SE" sz="1400" b="0" i="0">
                <a:solidFill>
                  <a:srgbClr val="000000"/>
                </a:solidFill>
                <a:effectLst/>
                <a:latin typeface="Arial" panose="020B0604020202020204" pitchFamily="34" charset="0"/>
              </a:rPr>
            </a:br>
            <a:endParaRPr lang="sv-SE" sz="1400" b="0" i="0">
              <a:solidFill>
                <a:srgbClr val="000000"/>
              </a:solidFill>
              <a:effectLst/>
              <a:latin typeface="Segoe UI" panose="020B0502040204020203" pitchFamily="34" charset="0"/>
            </a:endParaRPr>
          </a:p>
          <a:p>
            <a:pPr marL="0" indent="0">
              <a:buNone/>
            </a:pPr>
            <a:endParaRPr lang="sv-SE" sz="1800">
              <a:cs typeface="Arial"/>
            </a:endParaRPr>
          </a:p>
          <a:p>
            <a:pPr marL="0" indent="0">
              <a:buNone/>
            </a:pPr>
            <a:endParaRPr lang="sv-SE" sz="1800">
              <a:cs typeface="Arial"/>
            </a:endParaRPr>
          </a:p>
          <a:p>
            <a:pPr marL="0" indent="0">
              <a:buNone/>
            </a:pPr>
            <a:endParaRPr lang="sv-SE" sz="1800">
              <a:cs typeface="Arial"/>
            </a:endParaRPr>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Vad ska vi göra idag?</a:t>
            </a:r>
          </a:p>
        </p:txBody>
      </p:sp>
      <p:pic>
        <p:nvPicPr>
          <p:cNvPr id="9" name="Bildobjekt 8">
            <a:extLst>
              <a:ext uri="{FF2B5EF4-FFF2-40B4-BE49-F238E27FC236}">
                <a16:creationId xmlns:a16="http://schemas.microsoft.com/office/drawing/2014/main" id="{AE4B4A23-AA6C-4BB2-9E3F-1D8D5FBFC575}"/>
              </a:ext>
            </a:extLst>
          </p:cNvPr>
          <p:cNvPicPr>
            <a:picLocks noChangeAspect="1"/>
          </p:cNvPicPr>
          <p:nvPr/>
        </p:nvPicPr>
        <p:blipFill>
          <a:blip r:embed="rId3"/>
          <a:stretch>
            <a:fillRect/>
          </a:stretch>
        </p:blipFill>
        <p:spPr>
          <a:xfrm rot="680261">
            <a:off x="8862281" y="4131110"/>
            <a:ext cx="2791710" cy="1579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0466609"/>
      </p:ext>
    </p:extLst>
  </p:cSld>
  <p:clrMapOvr>
    <a:masterClrMapping/>
  </p:clrMapOvr>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a7ea36-6a06-4b70-a365-fb41d7b8d22c">
      <Terms xmlns="http://schemas.microsoft.com/office/infopath/2007/PartnerControls"/>
    </lcf76f155ced4ddcb4097134ff3c332f>
    <TaxCatchAll xmlns="4bbcc925-30e6-4322-ae2e-35e2f26a0c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8B1A75466A3FA49BBA9144DBC94CD71" ma:contentTypeVersion="17" ma:contentTypeDescription="Skapa ett nytt dokument." ma:contentTypeScope="" ma:versionID="bd3ce7035d754d79acced4e8a4fcf7ac">
  <xsd:schema xmlns:xsd="http://www.w3.org/2001/XMLSchema" xmlns:xs="http://www.w3.org/2001/XMLSchema" xmlns:p="http://schemas.microsoft.com/office/2006/metadata/properties" xmlns:ns2="4bbcc925-30e6-4322-ae2e-35e2f26a0cb5" xmlns:ns3="95a7ea36-6a06-4b70-a365-fb41d7b8d22c" targetNamespace="http://schemas.microsoft.com/office/2006/metadata/properties" ma:root="true" ma:fieldsID="bcea710126240cce4eb51d6c1769a485" ns2:_="" ns3:_="">
    <xsd:import namespace="4bbcc925-30e6-4322-ae2e-35e2f26a0cb5"/>
    <xsd:import namespace="95a7ea36-6a06-4b70-a365-fb41d7b8d2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596feeb-a178-48a4-9cf4-6637703e3330}"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a7ea36-6a06-4b70-a365-fb41d7b8d2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B1B3C7-AE39-42E3-A4C1-C0F3AEB6DAD7}">
  <ds:schemaRefs>
    <ds:schemaRef ds:uri="http://schemas.microsoft.com/office/2006/metadata/properties"/>
    <ds:schemaRef ds:uri="http://schemas.microsoft.com/office/infopath/2007/PartnerControls"/>
    <ds:schemaRef ds:uri="95a7ea36-6a06-4b70-a365-fb41d7b8d22c"/>
    <ds:schemaRef ds:uri="4bbcc925-30e6-4322-ae2e-35e2f26a0cb5"/>
  </ds:schemaRefs>
</ds:datastoreItem>
</file>

<file path=customXml/itemProps2.xml><?xml version="1.0" encoding="utf-8"?>
<ds:datastoreItem xmlns:ds="http://schemas.openxmlformats.org/officeDocument/2006/customXml" ds:itemID="{FF0BF092-F64F-42DD-BBAA-C9B57B18100E}">
  <ds:schemaRefs>
    <ds:schemaRef ds:uri="http://schemas.microsoft.com/sharepoint/v3/contenttype/forms"/>
  </ds:schemaRefs>
</ds:datastoreItem>
</file>

<file path=customXml/itemProps3.xml><?xml version="1.0" encoding="utf-8"?>
<ds:datastoreItem xmlns:ds="http://schemas.openxmlformats.org/officeDocument/2006/customXml" ds:itemID="{C904BF70-AD05-4349-8C68-B59F364F7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cc925-30e6-4322-ae2e-35e2f26a0cb5"/>
    <ds:schemaRef ds:uri="95a7ea36-6a06-4b70-a365-fb41d7b8d2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SRK SV</Template>
  <TotalTime>11199</TotalTime>
  <Words>5574</Words>
  <Application>Microsoft Office PowerPoint</Application>
  <PresentationFormat>Bredbild</PresentationFormat>
  <Paragraphs>543</Paragraphs>
  <Slides>29</Slides>
  <Notes>25</Notes>
  <HiddenSlides>4</HiddenSlides>
  <MMClips>0</MMClips>
  <ScaleCrop>false</ScaleCrop>
  <HeadingPairs>
    <vt:vector size="4" baseType="variant">
      <vt:variant>
        <vt:lpstr>Tema</vt:lpstr>
      </vt:variant>
      <vt:variant>
        <vt:i4>1</vt:i4>
      </vt:variant>
      <vt:variant>
        <vt:lpstr>Bildrubriker</vt:lpstr>
      </vt:variant>
      <vt:variant>
        <vt:i4>29</vt:i4>
      </vt:variant>
    </vt:vector>
  </HeadingPairs>
  <TitlesOfParts>
    <vt:vector size="30" baseType="lpstr">
      <vt:lpstr>Röda korset</vt:lpstr>
      <vt:lpstr>SRK:s Ledar- och medarbetarskap </vt:lpstr>
      <vt:lpstr>Förberedelsematerial till workshopledare</vt:lpstr>
      <vt:lpstr>Introduktion</vt:lpstr>
      <vt:lpstr>Tips och tricks för dig som är mötesledare</vt:lpstr>
      <vt:lpstr>Tips och tricks för dig som är mötesledare</vt:lpstr>
      <vt:lpstr>Tips och tricks för dig som är mötesledare</vt:lpstr>
      <vt:lpstr>SRK:s Ledar- och medarbetarskap </vt:lpstr>
      <vt:lpstr>PowerPoint-presentation</vt:lpstr>
      <vt:lpstr>PowerPoint-presentation</vt:lpstr>
      <vt:lpstr>Om medarbetarskapet</vt:lpstr>
      <vt:lpstr>PowerPoint-presentation</vt:lpstr>
      <vt:lpstr>PowerPoint-presentation</vt:lpstr>
      <vt:lpstr>PowerPoint-presentation</vt:lpstr>
      <vt:lpstr>Grupputveckling</vt:lpstr>
      <vt:lpstr>Varför behövs kunskap om team?</vt:lpstr>
      <vt:lpstr>Teamutvecklingens olika stadier</vt:lpstr>
      <vt:lpstr>Vad kännetecknar de olika faserna</vt:lpstr>
      <vt:lpstr>Workshop  - gemensam reflektion  kring Grupputveckling</vt:lpstr>
      <vt:lpstr>Uppstart workshop</vt:lpstr>
      <vt:lpstr>En grupp med ”flow”</vt:lpstr>
      <vt:lpstr>Steg 1 – vilken fas befinner sig gruppen i?</vt:lpstr>
      <vt:lpstr>Grupputveckling, steg 1</vt:lpstr>
      <vt:lpstr>PowerPoint-presentation</vt:lpstr>
      <vt:lpstr>Workshop, steg 2</vt:lpstr>
      <vt:lpstr>Avslut och utcheckning</vt:lpstr>
      <vt:lpstr>Hemläxa</vt:lpstr>
      <vt:lpstr>Nästa steg</vt:lpstr>
      <vt:lpstr>Utcheckning</vt:lpstr>
      <vt:lpstr>Tillsammans gör vi skillnad!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 Bark</dc:creator>
  <cp:lastModifiedBy>Therese Bellander</cp:lastModifiedBy>
  <cp:revision>49</cp:revision>
  <dcterms:created xsi:type="dcterms:W3CDTF">2021-07-15T08:19:06Z</dcterms:created>
  <dcterms:modified xsi:type="dcterms:W3CDTF">2022-11-03T10:46:44Z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0x010100F8B1A75466A3FA49BBA9144DBC94CD71</vt:lpwstr>
  </property>
  <property fmtid="{D5CDD505-2E9C-101B-9397-08002B2CF9AE}" pid="3" name="MediaServiceImageTags">
    <vt:lpwstr/>
  </property>
</Properties>
</file>