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345" r:id="rId6"/>
    <p:sldId id="567" r:id="rId7"/>
    <p:sldId id="569" r:id="rId8"/>
    <p:sldId id="559" r:id="rId9"/>
    <p:sldId id="565" r:id="rId10"/>
    <p:sldId id="564" r:id="rId11"/>
    <p:sldId id="566" r:id="rId12"/>
    <p:sldId id="260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29351-B722-4B5D-98EB-B3A351E3797C}" v="6" dt="2023-02-06T14:43:49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Borg" userId="11b55e62-3171-472a-b209-c259f892c3a3" providerId="ADAL" clId="{06329351-B722-4B5D-98EB-B3A351E3797C}"/>
    <pc:docChg chg="undo custSel modSld">
      <pc:chgData name="Kristina Borg" userId="11b55e62-3171-472a-b209-c259f892c3a3" providerId="ADAL" clId="{06329351-B722-4B5D-98EB-B3A351E3797C}" dt="2023-02-06T14:48:39.705" v="103" actId="14100"/>
      <pc:docMkLst>
        <pc:docMk/>
      </pc:docMkLst>
      <pc:sldChg chg="modSp mod">
        <pc:chgData name="Kristina Borg" userId="11b55e62-3171-472a-b209-c259f892c3a3" providerId="ADAL" clId="{06329351-B722-4B5D-98EB-B3A351E3797C}" dt="2023-02-06T14:48:11.137" v="95" actId="20577"/>
        <pc:sldMkLst>
          <pc:docMk/>
          <pc:sldMk cId="3429043318" sldId="257"/>
        </pc:sldMkLst>
        <pc:spChg chg="mod">
          <ac:chgData name="Kristina Borg" userId="11b55e62-3171-472a-b209-c259f892c3a3" providerId="ADAL" clId="{06329351-B722-4B5D-98EB-B3A351E3797C}" dt="2023-02-06T14:48:11.137" v="95" actId="20577"/>
          <ac:spMkLst>
            <pc:docMk/>
            <pc:sldMk cId="3429043318" sldId="257"/>
            <ac:spMk id="4" creationId="{208A099F-1AEC-4C44-8F85-045BEE4C6D09}"/>
          </ac:spMkLst>
        </pc:spChg>
        <pc:spChg chg="mod">
          <ac:chgData name="Kristina Borg" userId="11b55e62-3171-472a-b209-c259f892c3a3" providerId="ADAL" clId="{06329351-B722-4B5D-98EB-B3A351E3797C}" dt="2023-02-06T14:48:00.599" v="84" actId="120"/>
          <ac:spMkLst>
            <pc:docMk/>
            <pc:sldMk cId="3429043318" sldId="257"/>
            <ac:spMk id="5" creationId="{42094BBE-A429-4E55-8E94-5D92DF9467A9}"/>
          </ac:spMkLst>
        </pc:spChg>
      </pc:sldChg>
      <pc:sldChg chg="addSp delSp modSp mod modClrScheme chgLayout">
        <pc:chgData name="Kristina Borg" userId="11b55e62-3171-472a-b209-c259f892c3a3" providerId="ADAL" clId="{06329351-B722-4B5D-98EB-B3A351E3797C}" dt="2023-02-06T14:44:35.855" v="83" actId="1076"/>
        <pc:sldMkLst>
          <pc:docMk/>
          <pc:sldMk cId="365195201" sldId="564"/>
        </pc:sldMkLst>
        <pc:spChg chg="mod ord">
          <ac:chgData name="Kristina Borg" userId="11b55e62-3171-472a-b209-c259f892c3a3" providerId="ADAL" clId="{06329351-B722-4B5D-98EB-B3A351E3797C}" dt="2023-02-06T14:44:35.855" v="83" actId="1076"/>
          <ac:spMkLst>
            <pc:docMk/>
            <pc:sldMk cId="365195201" sldId="564"/>
            <ac:spMk id="2" creationId="{051154A9-66D7-4790-90DF-EE4991055FBD}"/>
          </ac:spMkLst>
        </pc:spChg>
        <pc:spChg chg="add del mod">
          <ac:chgData name="Kristina Borg" userId="11b55e62-3171-472a-b209-c259f892c3a3" providerId="ADAL" clId="{06329351-B722-4B5D-98EB-B3A351E3797C}" dt="2023-02-06T14:43:49.791" v="69"/>
          <ac:spMkLst>
            <pc:docMk/>
            <pc:sldMk cId="365195201" sldId="564"/>
            <ac:spMk id="3" creationId="{F61BB39C-8E0B-1D75-EB2B-0CAC827AF894}"/>
          </ac:spMkLst>
        </pc:spChg>
        <pc:spChg chg="add del mod">
          <ac:chgData name="Kristina Borg" userId="11b55e62-3171-472a-b209-c259f892c3a3" providerId="ADAL" clId="{06329351-B722-4B5D-98EB-B3A351E3797C}" dt="2023-02-06T14:44:12.883" v="73" actId="478"/>
          <ac:spMkLst>
            <pc:docMk/>
            <pc:sldMk cId="365195201" sldId="564"/>
            <ac:spMk id="2059" creationId="{DFA869AA-A498-ECCF-A926-38823FF55D43}"/>
          </ac:spMkLst>
        </pc:spChg>
        <pc:spChg chg="add del mod">
          <ac:chgData name="Kristina Borg" userId="11b55e62-3171-472a-b209-c259f892c3a3" providerId="ADAL" clId="{06329351-B722-4B5D-98EB-B3A351E3797C}" dt="2023-02-06T14:44:16.431" v="74" actId="478"/>
          <ac:spMkLst>
            <pc:docMk/>
            <pc:sldMk cId="365195201" sldId="564"/>
            <ac:spMk id="2061" creationId="{FF7FE194-C590-58AB-AD98-8B2A186ACB4C}"/>
          </ac:spMkLst>
        </pc:spChg>
        <pc:picChg chg="del mod">
          <ac:chgData name="Kristina Borg" userId="11b55e62-3171-472a-b209-c259f892c3a3" providerId="ADAL" clId="{06329351-B722-4B5D-98EB-B3A351E3797C}" dt="2023-02-06T14:43:45.569" v="68" actId="478"/>
          <ac:picMkLst>
            <pc:docMk/>
            <pc:sldMk cId="365195201" sldId="564"/>
            <ac:picMk id="5" creationId="{FDB97C9B-404C-4E60-8101-AF936F7752A5}"/>
          </ac:picMkLst>
        </pc:picChg>
        <pc:picChg chg="mod ord">
          <ac:chgData name="Kristina Borg" userId="11b55e62-3171-472a-b209-c259f892c3a3" providerId="ADAL" clId="{06329351-B722-4B5D-98EB-B3A351E3797C}" dt="2023-02-06T14:44:07.599" v="72" actId="26606"/>
          <ac:picMkLst>
            <pc:docMk/>
            <pc:sldMk cId="365195201" sldId="564"/>
            <ac:picMk id="6" creationId="{CF043321-FFD9-4255-A9C4-E94AFEC44D1C}"/>
          </ac:picMkLst>
        </pc:picChg>
        <pc:picChg chg="add mod ord">
          <ac:chgData name="Kristina Borg" userId="11b55e62-3171-472a-b209-c259f892c3a3" providerId="ADAL" clId="{06329351-B722-4B5D-98EB-B3A351E3797C}" dt="2023-02-06T14:44:07.599" v="72" actId="26606"/>
          <ac:picMkLst>
            <pc:docMk/>
            <pc:sldMk cId="365195201" sldId="564"/>
            <ac:picMk id="2050" creationId="{32A04FE7-8A1C-32F5-5479-08349D57C94E}"/>
          </ac:picMkLst>
        </pc:picChg>
        <pc:picChg chg="add del">
          <ac:chgData name="Kristina Borg" userId="11b55e62-3171-472a-b209-c259f892c3a3" providerId="ADAL" clId="{06329351-B722-4B5D-98EB-B3A351E3797C}" dt="2023-02-06T14:43:45.569" v="68" actId="478"/>
          <ac:picMkLst>
            <pc:docMk/>
            <pc:sldMk cId="365195201" sldId="564"/>
            <ac:picMk id="2052" creationId="{52152864-DB39-ACF1-2CC3-0EAF58E3602C}"/>
          </ac:picMkLst>
        </pc:picChg>
        <pc:picChg chg="add mod ord">
          <ac:chgData name="Kristina Borg" userId="11b55e62-3171-472a-b209-c259f892c3a3" providerId="ADAL" clId="{06329351-B722-4B5D-98EB-B3A351E3797C}" dt="2023-02-06T14:44:07.599" v="72" actId="26606"/>
          <ac:picMkLst>
            <pc:docMk/>
            <pc:sldMk cId="365195201" sldId="564"/>
            <ac:picMk id="2054" creationId="{EA8C751E-EBF8-5652-13F4-4832349AC505}"/>
          </ac:picMkLst>
        </pc:picChg>
      </pc:sldChg>
      <pc:sldChg chg="addSp delSp modSp mod">
        <pc:chgData name="Kristina Borg" userId="11b55e62-3171-472a-b209-c259f892c3a3" providerId="ADAL" clId="{06329351-B722-4B5D-98EB-B3A351E3797C}" dt="2023-02-06T14:36:24.416" v="64" actId="14100"/>
        <pc:sldMkLst>
          <pc:docMk/>
          <pc:sldMk cId="3576752198" sldId="565"/>
        </pc:sldMkLst>
        <pc:spChg chg="mod">
          <ac:chgData name="Kristina Borg" userId="11b55e62-3171-472a-b209-c259f892c3a3" providerId="ADAL" clId="{06329351-B722-4B5D-98EB-B3A351E3797C}" dt="2023-02-06T14:36:24.416" v="64" actId="14100"/>
          <ac:spMkLst>
            <pc:docMk/>
            <pc:sldMk cId="3576752198" sldId="565"/>
            <ac:spMk id="2" creationId="{CD2013AC-CE9D-44FF-B6E0-075AB82E89AC}"/>
          </ac:spMkLst>
        </pc:spChg>
        <pc:spChg chg="add del mod">
          <ac:chgData name="Kristina Borg" userId="11b55e62-3171-472a-b209-c259f892c3a3" providerId="ADAL" clId="{06329351-B722-4B5D-98EB-B3A351E3797C}" dt="2023-02-06T14:31:28.821" v="58"/>
          <ac:spMkLst>
            <pc:docMk/>
            <pc:sldMk cId="3576752198" sldId="565"/>
            <ac:spMk id="4" creationId="{B3B418AF-7058-00D7-1D97-4995A5151299}"/>
          </ac:spMkLst>
        </pc:spChg>
        <pc:picChg chg="del">
          <ac:chgData name="Kristina Borg" userId="11b55e62-3171-472a-b209-c259f892c3a3" providerId="ADAL" clId="{06329351-B722-4B5D-98EB-B3A351E3797C}" dt="2023-02-06T14:31:24.603" v="57" actId="478"/>
          <ac:picMkLst>
            <pc:docMk/>
            <pc:sldMk cId="3576752198" sldId="565"/>
            <ac:picMk id="5" creationId="{22BD7735-BCDF-4F75-A9D7-1A3B059B7869}"/>
          </ac:picMkLst>
        </pc:picChg>
        <pc:picChg chg="add mod">
          <ac:chgData name="Kristina Borg" userId="11b55e62-3171-472a-b209-c259f892c3a3" providerId="ADAL" clId="{06329351-B722-4B5D-98EB-B3A351E3797C}" dt="2023-02-06T14:36:19.576" v="63" actId="26606"/>
          <ac:picMkLst>
            <pc:docMk/>
            <pc:sldMk cId="3576752198" sldId="565"/>
            <ac:picMk id="6" creationId="{4CD931D3-5A17-4736-54EB-DD28B1D63B9D}"/>
          </ac:picMkLst>
        </pc:picChg>
        <pc:picChg chg="del mod ord">
          <ac:chgData name="Kristina Borg" userId="11b55e62-3171-472a-b209-c259f892c3a3" providerId="ADAL" clId="{06329351-B722-4B5D-98EB-B3A351E3797C}" dt="2023-02-06T14:36:12.234" v="61" actId="478"/>
          <ac:picMkLst>
            <pc:docMk/>
            <pc:sldMk cId="3576752198" sldId="565"/>
            <ac:picMk id="1026" creationId="{BB7601D6-EA3C-4DEA-810A-C0585DCC43E9}"/>
          </ac:picMkLst>
        </pc:picChg>
        <pc:picChg chg="add mod">
          <ac:chgData name="Kristina Borg" userId="11b55e62-3171-472a-b209-c259f892c3a3" providerId="ADAL" clId="{06329351-B722-4B5D-98EB-B3A351E3797C}" dt="2023-02-06T14:36:19.576" v="63" actId="26606"/>
          <ac:picMkLst>
            <pc:docMk/>
            <pc:sldMk cId="3576752198" sldId="565"/>
            <ac:picMk id="1028" creationId="{4CC88364-8AD7-0280-3A72-2B2F4C5135B5}"/>
          </ac:picMkLst>
        </pc:picChg>
      </pc:sldChg>
      <pc:sldChg chg="modSp mod">
        <pc:chgData name="Kristina Borg" userId="11b55e62-3171-472a-b209-c259f892c3a3" providerId="ADAL" clId="{06329351-B722-4B5D-98EB-B3A351E3797C}" dt="2023-02-06T14:48:39.705" v="103" actId="14100"/>
        <pc:sldMkLst>
          <pc:docMk/>
          <pc:sldMk cId="445525816" sldId="567"/>
        </pc:sldMkLst>
        <pc:spChg chg="mod">
          <ac:chgData name="Kristina Borg" userId="11b55e62-3171-472a-b209-c259f892c3a3" providerId="ADAL" clId="{06329351-B722-4B5D-98EB-B3A351E3797C}" dt="2023-02-06T14:48:39.705" v="103" actId="14100"/>
          <ac:spMkLst>
            <pc:docMk/>
            <pc:sldMk cId="445525816" sldId="567"/>
            <ac:spMk id="18" creationId="{D95C38D2-EE9D-444E-8772-D8ED06E0A9F8}"/>
          </ac:spMkLst>
        </pc:spChg>
      </pc:sldChg>
    </pc:docChg>
  </pc:docChgLst>
  <pc:docChgLst>
    <pc:chgData name="Kristina Borg" userId="11b55e62-3171-472a-b209-c259f892c3a3" providerId="ADAL" clId="{623AFD59-99DD-4905-AE18-13512687AA79}"/>
    <pc:docChg chg="custSel modSld">
      <pc:chgData name="Kristina Borg" userId="11b55e62-3171-472a-b209-c259f892c3a3" providerId="ADAL" clId="{623AFD59-99DD-4905-AE18-13512687AA79}" dt="2022-03-28T06:16:50.837" v="12" actId="20577"/>
      <pc:docMkLst>
        <pc:docMk/>
      </pc:docMkLst>
      <pc:sldChg chg="modSp mod">
        <pc:chgData name="Kristina Borg" userId="11b55e62-3171-472a-b209-c259f892c3a3" providerId="ADAL" clId="{623AFD59-99DD-4905-AE18-13512687AA79}" dt="2022-03-28T06:16:50.837" v="12" actId="20577"/>
        <pc:sldMkLst>
          <pc:docMk/>
          <pc:sldMk cId="3429043318" sldId="257"/>
        </pc:sldMkLst>
        <pc:spChg chg="mod">
          <ac:chgData name="Kristina Borg" userId="11b55e62-3171-472a-b209-c259f892c3a3" providerId="ADAL" clId="{623AFD59-99DD-4905-AE18-13512687AA79}" dt="2022-03-28T06:16:50.837" v="12" actId="20577"/>
          <ac:spMkLst>
            <pc:docMk/>
            <pc:sldMk cId="3429043318" sldId="257"/>
            <ac:spMk id="4" creationId="{208A099F-1AEC-4C44-8F85-045BEE4C6D09}"/>
          </ac:spMkLst>
        </pc:spChg>
      </pc:sldChg>
      <pc:sldChg chg="addSp delSp modSp mod modClrScheme chgLayout">
        <pc:chgData name="Kristina Borg" userId="11b55e62-3171-472a-b209-c259f892c3a3" providerId="ADAL" clId="{623AFD59-99DD-4905-AE18-13512687AA79}" dt="2022-03-25T10:27:42.759" v="8" actId="1076"/>
        <pc:sldMkLst>
          <pc:docMk/>
          <pc:sldMk cId="365195201" sldId="564"/>
        </pc:sldMkLst>
        <pc:spChg chg="mod ord">
          <ac:chgData name="Kristina Borg" userId="11b55e62-3171-472a-b209-c259f892c3a3" providerId="ADAL" clId="{623AFD59-99DD-4905-AE18-13512687AA79}" dt="2022-03-25T10:27:42.759" v="8" actId="1076"/>
          <ac:spMkLst>
            <pc:docMk/>
            <pc:sldMk cId="365195201" sldId="564"/>
            <ac:spMk id="2" creationId="{051154A9-66D7-4790-90DF-EE4991055FBD}"/>
          </ac:spMkLst>
        </pc:spChg>
        <pc:spChg chg="del mod">
          <ac:chgData name="Kristina Borg" userId="11b55e62-3171-472a-b209-c259f892c3a3" providerId="ADAL" clId="{623AFD59-99DD-4905-AE18-13512687AA79}" dt="2022-03-25T10:24:19.184" v="2"/>
          <ac:spMkLst>
            <pc:docMk/>
            <pc:sldMk cId="365195201" sldId="564"/>
            <ac:spMk id="3" creationId="{665AFCFA-0F81-4088-B34C-3B36A5BBB24C}"/>
          </ac:spMkLst>
        </pc:spChg>
        <pc:spChg chg="add del mod">
          <ac:chgData name="Kristina Borg" userId="11b55e62-3171-472a-b209-c259f892c3a3" providerId="ADAL" clId="{623AFD59-99DD-4905-AE18-13512687AA79}" dt="2022-03-25T10:24:50.403" v="7" actId="26606"/>
          <ac:spMkLst>
            <pc:docMk/>
            <pc:sldMk cId="365195201" sldId="564"/>
            <ac:spMk id="7" creationId="{488901A2-19DD-4890-9AD8-2EA31D77EB8F}"/>
          </ac:spMkLst>
        </pc:spChg>
        <pc:picChg chg="add mod">
          <ac:chgData name="Kristina Borg" userId="11b55e62-3171-472a-b209-c259f892c3a3" providerId="ADAL" clId="{623AFD59-99DD-4905-AE18-13512687AA79}" dt="2022-03-25T10:24:50.403" v="7" actId="26606"/>
          <ac:picMkLst>
            <pc:docMk/>
            <pc:sldMk cId="365195201" sldId="564"/>
            <ac:picMk id="5" creationId="{FDB97C9B-404C-4E60-8101-AF936F7752A5}"/>
          </ac:picMkLst>
        </pc:picChg>
        <pc:picChg chg="mod">
          <ac:chgData name="Kristina Borg" userId="11b55e62-3171-472a-b209-c259f892c3a3" providerId="ADAL" clId="{623AFD59-99DD-4905-AE18-13512687AA79}" dt="2022-03-25T10:24:50.403" v="7" actId="26606"/>
          <ac:picMkLst>
            <pc:docMk/>
            <pc:sldMk cId="365195201" sldId="564"/>
            <ac:picMk id="6" creationId="{CF043321-FFD9-4255-A9C4-E94AFEC44D1C}"/>
          </ac:picMkLst>
        </pc:picChg>
        <pc:picChg chg="del mod">
          <ac:chgData name="Kristina Borg" userId="11b55e62-3171-472a-b209-c259f892c3a3" providerId="ADAL" clId="{623AFD59-99DD-4905-AE18-13512687AA79}" dt="2022-03-25T10:24:47.060" v="6" actId="478"/>
          <ac:picMkLst>
            <pc:docMk/>
            <pc:sldMk cId="365195201" sldId="564"/>
            <ac:picMk id="2050" creationId="{4FF11C9B-00CD-4BE5-AC2C-C195D53135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21E40-EA4C-4331-AAF0-0B20467EF354}" type="datetimeFigureOut">
              <a:rPr lang="sv-SE" smtClean="0"/>
              <a:t>2023-02-06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4B975-41EA-4B28-A70E-C7D73077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64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v-SE" sz="1000" b="1" i="1" dirty="0">
              <a:effectLst/>
              <a:cs typeface="Calibri"/>
            </a:endParaRPr>
          </a:p>
          <a:p>
            <a:pPr marL="0" indent="0">
              <a:buFontTx/>
              <a:buNone/>
            </a:pPr>
            <a:endParaRPr lang="sv-SE" sz="1000" dirty="0"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sv-SE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5BC89-AE83-4A8A-BE00-FD6B6FAA78F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17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b="1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4B975-41EA-4B28-A70E-C7D7307718F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8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Röda kors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BDD7ADF-DDE1-4178-9715-D83EAD0B8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" y="6016641"/>
            <a:ext cx="12193200" cy="84806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133EBC0-38CC-4F6B-B06A-CF1D77232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1857480"/>
            <a:ext cx="10080625" cy="2387600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Presentationens 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1B7A5A-9E53-47F5-88C5-3B08A9C491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7" y="4664176"/>
            <a:ext cx="10080624" cy="105222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</a:t>
            </a:r>
            <a:r>
              <a:rPr lang="sv-SE" dirty="0" err="1"/>
              <a:t>ev</a:t>
            </a:r>
            <a:r>
              <a:rPr lang="sv-SE" dirty="0"/>
              <a:t> titel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A1A8B2-3BF6-43C2-AAB7-0185B434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2383" y="126522"/>
            <a:ext cx="1867855" cy="338648"/>
          </a:xfrm>
        </p:spPr>
        <p:txBody>
          <a:bodyPr/>
          <a:lstStyle>
            <a:lvl1pPr algn="ctr">
              <a:defRPr sz="1250">
                <a:solidFill>
                  <a:schemeClr val="bg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969D89-5B9D-45E3-B4A7-395D4F22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25" y="105170"/>
            <a:ext cx="9486199" cy="360000"/>
          </a:xfrm>
        </p:spPr>
        <p:txBody>
          <a:bodyPr/>
          <a:lstStyle>
            <a:lvl1pPr algn="ctr">
              <a:defRPr sz="125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0B2CC6-95CE-4152-976B-B941FF1A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4AC53B6-EC42-4F1C-8F62-C2C307A5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58A7A936-BBE4-41FE-9470-0D56E8F77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534" y="6092025"/>
            <a:ext cx="9167812" cy="262314"/>
          </a:xfrm>
        </p:spPr>
        <p:txBody>
          <a:bodyPr/>
          <a:lstStyle>
            <a:lvl1pPr algn="ctr">
              <a:buNone/>
              <a:defRPr sz="125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250" dirty="0"/>
              <a:t>Presentation ÅÅÅÅ.MM.DD</a:t>
            </a:r>
            <a:endParaRPr lang="sv-SE" dirty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6CED2D2E-D243-4321-A9D0-37B7BABDA6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534" y="6490516"/>
            <a:ext cx="9167812" cy="262314"/>
          </a:xfrm>
        </p:spPr>
        <p:txBody>
          <a:bodyPr/>
          <a:lstStyle>
            <a:lvl1pPr algn="ctr">
              <a:buNone/>
              <a:defRPr sz="125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z="1250" dirty="0"/>
              <a:t>Förnamn Efternamn, Avdelning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7263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1B0F0-8551-4190-B9DB-C50A99F7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123992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84B3F8-7DED-43FE-B46F-DDF8AE55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174" y="528739"/>
            <a:ext cx="5764213" cy="5335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87CF11-DB8B-4272-A218-22A1347BC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388" y="2856741"/>
            <a:ext cx="3932237" cy="30072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F8EBE0-44E9-4148-A411-C212684D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A07710-43F0-4973-8590-85D8D519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13FACA-D495-4B47-A60C-026B75E5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6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 och fotnot, för diagram tabell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1B0F0-8551-4190-B9DB-C50A99F7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123992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84B3F8-7DED-43FE-B46F-DDF8AE55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174" y="528739"/>
            <a:ext cx="5764213" cy="5335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87CF11-DB8B-4272-A218-22A1347BC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388" y="2856741"/>
            <a:ext cx="3932237" cy="30072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BEA6B900-BAE4-4916-B65F-318A0126D3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C4D7878-6B91-4618-BB4C-17076AD41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6464896"/>
            <a:ext cx="5210175" cy="295275"/>
          </a:xfrm>
        </p:spPr>
        <p:txBody>
          <a:bodyPr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z="1050" dirty="0"/>
              <a:t>Eventuell text kring diagram datum och år för när studien genomfördes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057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 hö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1B0F0-8551-4190-B9DB-C50A99F7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84B3F8-7DED-43FE-B46F-DDF8AE55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174" y="528739"/>
            <a:ext cx="5764213" cy="5335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87CF11-DB8B-4272-A218-22A1347BC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2974" y="1802962"/>
            <a:ext cx="3932237" cy="406106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F8EBE0-44E9-4148-A411-C212684D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A07710-43F0-4973-8590-85D8D519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13FACA-D495-4B47-A60C-026B75E5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88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123992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358D5B2C-4BA7-48A7-8966-DB5513677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21469 h 6858000"/>
              <a:gd name="connsiteX3" fmla="*/ 3496853 w 6096000"/>
              <a:gd name="connsiteY3" fmla="*/ 6021469 h 6858000"/>
              <a:gd name="connsiteX4" fmla="*/ 3496853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21469"/>
                </a:lnTo>
                <a:lnTo>
                  <a:pt x="3496853" y="6021469"/>
                </a:lnTo>
                <a:lnTo>
                  <a:pt x="3496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314" y="2852259"/>
            <a:ext cx="3932237" cy="33752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5817EE-6E8D-47C7-A929-7CC36661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BFFFA9-A1C4-41AD-A2C4-BF76E9EF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3CEA20-922C-49DC-8A38-B3A2DE5B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5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ed bildtext datum och å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123992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D7B2F451-B74E-4441-A066-789EAF783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21469 h 6858000"/>
              <a:gd name="connsiteX3" fmla="*/ 3496853 w 6096000"/>
              <a:gd name="connsiteY3" fmla="*/ 6021469 h 6858000"/>
              <a:gd name="connsiteX4" fmla="*/ 3496853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21469"/>
                </a:lnTo>
                <a:lnTo>
                  <a:pt x="3496853" y="6021469"/>
                </a:lnTo>
                <a:lnTo>
                  <a:pt x="3496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314" y="2852259"/>
            <a:ext cx="3932237" cy="33752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latshållare för text 15">
            <a:extLst>
              <a:ext uri="{FF2B5EF4-FFF2-40B4-BE49-F238E27FC236}">
                <a16:creationId xmlns:a16="http://schemas.microsoft.com/office/drawing/2014/main" id="{43527A50-5DF0-4D3F-A53D-E8D3AB7ACE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6464896"/>
            <a:ext cx="5210175" cy="295275"/>
          </a:xfrm>
        </p:spPr>
        <p:txBody>
          <a:bodyPr/>
          <a:lstStyle>
            <a:lvl1pPr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z="1050" dirty="0"/>
              <a:t>Frivillig bildtext datum och årtal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655C518-69E3-420A-A43C-58B15F748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45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ed bildtext hö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358D5B2C-4BA7-48A7-8966-DB5513677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21469 h 6858000"/>
              <a:gd name="connsiteX3" fmla="*/ 3496853 w 6096000"/>
              <a:gd name="connsiteY3" fmla="*/ 6021469 h 6858000"/>
              <a:gd name="connsiteX4" fmla="*/ 3496853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21469"/>
                </a:lnTo>
                <a:lnTo>
                  <a:pt x="3496853" y="6021469"/>
                </a:lnTo>
                <a:lnTo>
                  <a:pt x="3496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2974" y="1802962"/>
            <a:ext cx="3932237" cy="406106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5817EE-6E8D-47C7-A929-7CC36661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BFFFA9-A1C4-41AD-A2C4-BF76E9EF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3CEA20-922C-49DC-8A38-B3A2DE5B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3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86C54BD-0732-49B7-830A-ABCB62A50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1469 h 6858000"/>
              <a:gd name="connsiteX3" fmla="*/ 9592853 w 12192000"/>
              <a:gd name="connsiteY3" fmla="*/ 6021469 h 6858000"/>
              <a:gd name="connsiteX4" fmla="*/ 9592853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1469"/>
                </a:lnTo>
                <a:lnTo>
                  <a:pt x="9592853" y="6021469"/>
                </a:lnTo>
                <a:lnTo>
                  <a:pt x="9592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6346768-3ABF-4877-80E8-B8480553F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5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5A9CA11-C79B-42D0-9601-1FE1C607F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1469 h 6858000"/>
              <a:gd name="connsiteX3" fmla="*/ 9592853 w 12192000"/>
              <a:gd name="connsiteY3" fmla="*/ 6021469 h 6858000"/>
              <a:gd name="connsiteX4" fmla="*/ 9592853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1469"/>
                </a:lnTo>
                <a:lnTo>
                  <a:pt x="9592853" y="6021469"/>
                </a:lnTo>
                <a:lnTo>
                  <a:pt x="9592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32F9D4-73A7-4BA1-B2A5-01B8EE571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69" y="6047598"/>
            <a:ext cx="2599200" cy="813600"/>
          </a:xfrm>
          <a:solidFill>
            <a:schemeClr val="bg1"/>
          </a:solidFill>
        </p:spPr>
        <p:txBody>
          <a:bodyPr lIns="108000" tIns="108000" rIns="108000" bIns="108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100"/>
            </a:lvl1pPr>
            <a:lvl2pPr algn="r">
              <a:defRPr sz="1050"/>
            </a:lvl2pPr>
            <a:lvl3pPr algn="r">
              <a:defRPr sz="105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sv-SE" dirty="0"/>
              <a:t>Frivillig bildtext datum och årtal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970884E-F055-435A-9339-B72F62801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39" y="124010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E0BD56-103E-4ADB-8B3F-DD547F7F1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314" y="2852259"/>
            <a:ext cx="3932237" cy="30468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0496DA-9D5E-45CE-AA8B-05EF79E3BB2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343925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2582219 h 3429000"/>
              <a:gd name="connsiteX3" fmla="*/ 3496853 w 6096000"/>
              <a:gd name="connsiteY3" fmla="*/ 2582219 h 3429000"/>
              <a:gd name="connsiteX4" fmla="*/ 3496853 w 6096000"/>
              <a:gd name="connsiteY4" fmla="*/ 3429000 h 3429000"/>
              <a:gd name="connsiteX5" fmla="*/ 0 w 6096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2582219"/>
                </a:lnTo>
                <a:lnTo>
                  <a:pt x="3496853" y="2582219"/>
                </a:lnTo>
                <a:lnTo>
                  <a:pt x="3496853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D070DB78-6A6B-42C1-8412-93073B56A7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88EE81BD-4783-4EBA-9564-3C1D3E604E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6464896"/>
            <a:ext cx="5210175" cy="295275"/>
          </a:xfrm>
        </p:spPr>
        <p:txBody>
          <a:bodyPr/>
          <a:lstStyle>
            <a:lvl1pPr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z="1050" dirty="0"/>
              <a:t>Frivillig bildtext datum och årtal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6201F0-9E0D-4AA4-B8F7-3A3C128D9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och tex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AF6593F1-F15E-4A60-9D79-28689A1CAC2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2" y="3429000"/>
            <a:ext cx="6096000" cy="343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257" y="1240106"/>
            <a:ext cx="4571056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228" y="2852259"/>
            <a:ext cx="4565085" cy="30786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E0BD56-103E-4ADB-8B3F-DD547F7F1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2" y="0"/>
            <a:ext cx="6096000" cy="343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0288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73D170-A237-4BF4-B00E-22E5A0AD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7DA5A3-C3FD-49B5-A89C-5B062D3FE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A01780-A27E-4051-B9B8-7591913F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F5340F-CA4B-460E-8B4E-F68DE782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D045FA-B788-48D8-BD0D-F78B59A6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28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och text till höger samt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AF6593F1-F15E-4A60-9D79-28689A1CAC2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2" y="3429000"/>
            <a:ext cx="6096000" cy="343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257" y="1240106"/>
            <a:ext cx="4571056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228" y="2852259"/>
            <a:ext cx="4565085" cy="30786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E0BD56-103E-4ADB-8B3F-DD547F7F1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2" y="0"/>
            <a:ext cx="6096000" cy="343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697DF9-0EE4-4FFD-8C38-E52622BBC1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69" y="6047598"/>
            <a:ext cx="2599200" cy="813600"/>
          </a:xfrm>
          <a:solidFill>
            <a:schemeClr val="bg1"/>
          </a:solidFill>
        </p:spPr>
        <p:txBody>
          <a:bodyPr lIns="108000" tIns="108000" rIns="108000" bIns="108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100"/>
            </a:lvl1pPr>
            <a:lvl2pPr algn="r">
              <a:defRPr sz="1050"/>
            </a:lvl2pPr>
            <a:lvl3pPr algn="r">
              <a:defRPr sz="105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sv-SE" dirty="0"/>
              <a:t>Frivillig bildtext datum och årtal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85C212FF-BB65-4D26-89D7-1E3EBF11D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69" y="2615400"/>
            <a:ext cx="2599200" cy="813600"/>
          </a:xfrm>
          <a:solidFill>
            <a:schemeClr val="bg1"/>
          </a:solidFill>
        </p:spPr>
        <p:txBody>
          <a:bodyPr lIns="108000" tIns="108000" rIns="108000" bIns="108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050"/>
            </a:lvl1pPr>
            <a:lvl2pPr algn="r">
              <a:defRPr sz="1050"/>
            </a:lvl2pPr>
            <a:lvl3pPr algn="r">
              <a:defRPr sz="105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sv-SE" dirty="0"/>
              <a:t>Frivillig bildtext datum och årtal</a:t>
            </a:r>
          </a:p>
        </p:txBody>
      </p:sp>
    </p:spTree>
    <p:extLst>
      <p:ext uri="{BB962C8B-B14F-4D97-AF65-F5344CB8AC3E}">
        <p14:creationId xmlns:p14="http://schemas.microsoft.com/office/powerpoint/2010/main" val="4232273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33EBC0-38CC-4F6B-B06A-CF1D77232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1857480"/>
            <a:ext cx="10080625" cy="2387600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avslutningsfras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A1A8B2-3BF6-43C2-AAB7-0185B434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96" y="6453763"/>
            <a:ext cx="1867855" cy="338648"/>
          </a:xfrm>
        </p:spPr>
        <p:txBody>
          <a:bodyPr/>
          <a:lstStyle>
            <a:lvl1pPr algn="l">
              <a:defRPr sz="1250">
                <a:solidFill>
                  <a:schemeClr val="bg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969D89-5B9D-45E3-B4A7-395D4F22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843" y="6468408"/>
            <a:ext cx="8345833" cy="338647"/>
          </a:xfrm>
        </p:spPr>
        <p:txBody>
          <a:bodyPr/>
          <a:lstStyle>
            <a:lvl1pPr algn="l">
              <a:defRPr sz="125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0B2CC6-95CE-4152-976B-B941FF1A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299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BDD7ADF-DDE1-4178-9715-D83EAD0B8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" y="6016641"/>
            <a:ext cx="12193200" cy="84806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133EBC0-38CC-4F6B-B06A-CF1D77232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1857480"/>
            <a:ext cx="10080625" cy="2387600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Presentationens 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1B7A5A-9E53-47F5-88C5-3B08A9C491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7" y="4664176"/>
            <a:ext cx="10080624" cy="105222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</a:t>
            </a:r>
            <a:r>
              <a:rPr lang="sv-SE" dirty="0" err="1"/>
              <a:t>ev</a:t>
            </a:r>
            <a:r>
              <a:rPr lang="sv-SE" dirty="0"/>
              <a:t> titel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A1A8B2-3BF6-43C2-AAB7-0185B434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1597" y="6445453"/>
            <a:ext cx="1867855" cy="338648"/>
          </a:xfrm>
        </p:spPr>
        <p:txBody>
          <a:bodyPr/>
          <a:lstStyle>
            <a:lvl1pPr algn="ctr">
              <a:defRPr sz="1250">
                <a:solidFill>
                  <a:schemeClr val="bg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969D89-5B9D-45E3-B4A7-395D4F22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47" y="6031995"/>
            <a:ext cx="9486199" cy="360000"/>
          </a:xfrm>
        </p:spPr>
        <p:txBody>
          <a:bodyPr/>
          <a:lstStyle>
            <a:lvl1pPr algn="ctr">
              <a:defRPr sz="125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0B2CC6-95CE-4152-976B-B941FF1A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4AC53B6-EC42-4F1C-8F62-C2C307A5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95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lIns="36000"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4FD-0136-41EA-89F0-8F041D7B6798}" type="datetimeFigureOut">
              <a:rPr lang="sv-SE" smtClean="0"/>
              <a:t>2023-02-06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3796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03868" y="1063625"/>
            <a:ext cx="9584267" cy="47498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0" i="1" cap="all" spc="0">
                <a:latin typeface="Futura PT Bold Obl"/>
                <a:cs typeface="Futura PT Bold Ob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2945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73D170-A237-4BF4-B00E-22E5A0AD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7DA5A3-C3FD-49B5-A89C-5B062D3FE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buFont typeface="+mj-lt"/>
              <a:buAutoNum type="arabicPeriod"/>
              <a:defRPr/>
            </a:lvl1pPr>
            <a:lvl2pPr marL="720000" indent="-360000">
              <a:defRPr/>
            </a:lvl2pPr>
            <a:lvl3pPr marL="1080000" indent="-360000">
              <a:defRPr/>
            </a:lvl3pPr>
            <a:lvl4pPr marL="1440000" indent="-360000"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A01780-A27E-4051-B9B8-7591913F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F5340F-CA4B-460E-8B4E-F68DE782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D045FA-B788-48D8-BD0D-F78B59A6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46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561DF-FAB3-49FB-85E3-6FC02A4FA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264000"/>
            <a:ext cx="10080625" cy="2386800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13F11-E51F-4BC0-9677-32BFFF7254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5688" y="5008294"/>
            <a:ext cx="10080625" cy="74400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 här eller lämna blankt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4896AD-BB83-4D48-AE45-CF75415D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96" y="6453763"/>
            <a:ext cx="922379" cy="2308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8CF1B9-9E4A-4145-B542-EBF64656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841" y="6394838"/>
            <a:ext cx="89460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81BAA2-4498-41C8-8996-C7436D13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3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561DF-FAB3-49FB-85E3-6FC02A4FA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278975"/>
            <a:ext cx="10080625" cy="3193866"/>
          </a:xfrm>
        </p:spPr>
        <p:txBody>
          <a:bodyPr anchor="ctr" anchorCtr="0">
            <a:normAutofit/>
          </a:bodyPr>
          <a:lstStyle>
            <a:lvl1pPr algn="ctr">
              <a:defRPr sz="3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13F11-E51F-4BC0-9677-32BFFF7254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5688" y="4601894"/>
            <a:ext cx="10080625" cy="1246281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tx1"/>
                </a:solidFill>
              </a:defRPr>
            </a:lvl1pPr>
            <a:lvl2pPr marL="0" indent="0" algn="ctr">
              <a:buNone/>
              <a:defRPr sz="15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Namn</a:t>
            </a:r>
          </a:p>
          <a:p>
            <a:pPr lvl="1"/>
            <a:r>
              <a:rPr lang="sv-SE" dirty="0"/>
              <a:t>Titel</a:t>
            </a:r>
            <a:br>
              <a:rPr lang="sv-SE" dirty="0"/>
            </a:br>
            <a:r>
              <a:rPr lang="sv-SE" dirty="0"/>
              <a:t>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4896AD-BB83-4D48-AE45-CF75415D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96" y="6453763"/>
            <a:ext cx="922379" cy="2308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8CF1B9-9E4A-4145-B542-EBF64656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841" y="6394838"/>
            <a:ext cx="894609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81BAA2-4498-41C8-8996-C7436D13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4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2B6569-B60F-4441-9EE5-6A0BFD6A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1030474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D44710-A50F-4B2C-A56C-1BE478C88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975" y="1802962"/>
            <a:ext cx="3960000" cy="4254938"/>
          </a:xfrm>
        </p:spPr>
        <p:txBody>
          <a:bodyPr>
            <a:normAutofit/>
          </a:bodyPr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28DA3B-9D14-4E86-AB67-2A587A1D7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831" y="1795696"/>
            <a:ext cx="3960000" cy="4254937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3A583F5-71B0-4CC6-AD22-244EA23E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219E4C-B4B0-4100-B003-053F7FBF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D4C9EE-EDF9-4F72-931C-67B0495E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103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2694A3-27BC-4AC1-9E40-E79F0956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1030474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AE8C39-E77C-4AD2-ABD6-99F5937041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2975" y="1802961"/>
            <a:ext cx="7594969" cy="9053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25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66EB11-282A-4BE5-8D13-C67B1B0A2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3336" y="2924174"/>
            <a:ext cx="3960000" cy="3133725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5811257-E53A-4913-B93A-1FC40677A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7511" y="2914472"/>
            <a:ext cx="3960000" cy="3143428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526760F-08C4-471B-BDBD-A36A16E9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1363A7-45EC-4C4C-8643-D905C37A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AD14DF5-F427-4A2A-BF65-36EC7934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9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2694A3-27BC-4AC1-9E40-E79F0956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1030474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AE8C39-E77C-4AD2-ABD6-99F5937041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2975" y="1802962"/>
            <a:ext cx="3960000" cy="617460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66EB11-282A-4BE5-8D13-C67B1B0A2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3336" y="2724504"/>
            <a:ext cx="3960000" cy="3333396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5811257-E53A-4913-B93A-1FC40677A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7511" y="2730451"/>
            <a:ext cx="3960000" cy="3327449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526760F-08C4-471B-BDBD-A36A16E9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1363A7-45EC-4C4C-8643-D905C37A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AD14DF5-F427-4A2A-BF65-36EC7934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64FE2C8-D21A-47DA-8082-E5E53F3BC26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07511" y="1800302"/>
            <a:ext cx="3960000" cy="617461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5254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AE8C39-E77C-4AD2-ABD6-99F5937041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2975" y="271200"/>
            <a:ext cx="3024000" cy="1325563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66EB11-282A-4BE5-8D13-C67B1B0A2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975" y="1802962"/>
            <a:ext cx="3024000" cy="4254938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5811257-E53A-4913-B93A-1FC40677A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2800" y="1802962"/>
            <a:ext cx="3024000" cy="4254938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526760F-08C4-471B-BDBD-A36A16E9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1363A7-45EC-4C4C-8643-D905C37A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AD14DF5-F427-4A2A-BF65-36EC7934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64FE2C8-D21A-47DA-8082-E5E53F3BC26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82800" y="271200"/>
            <a:ext cx="3024000" cy="1325563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3EC896FE-0F44-4976-AC84-C05986ED0E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264" y="1802962"/>
            <a:ext cx="3024000" cy="4254938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E75B965-F5AB-4DD3-8E07-8424EDD7511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12264" y="271200"/>
            <a:ext cx="3024000" cy="1325563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91112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69973F0-AD06-4B4B-9740-8506B372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10304744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24BEE8-7462-4A31-B9F4-DB84347E2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1802962"/>
            <a:ext cx="10304744" cy="425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1930D9-D939-4946-BBE3-16BF6093D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96" y="6453763"/>
            <a:ext cx="922379" cy="230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401577-0F42-42F8-9BA8-73102A537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669" y="72806"/>
            <a:ext cx="477151" cy="33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F12FEC-95B7-429F-BE0E-75829CD3B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6843" y="6394838"/>
            <a:ext cx="8535020" cy="373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C7A058D-6776-4EBC-8542-AD9B1A33D14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1" r:id="rId12"/>
    <p:sldLayoutId id="2147483672" r:id="rId13"/>
    <p:sldLayoutId id="2147483673" r:id="rId14"/>
    <p:sldLayoutId id="2147483682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3" r:id="rId23"/>
    <p:sldLayoutId id="214748368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30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dakorset.se/var-varld/har-arbetar-vi/ukraina/" TargetMode="External"/><Relationship Id="rId2" Type="http://schemas.openxmlformats.org/officeDocument/2006/relationships/hyperlink" Target="https://rednet.rodakorset.se/globalassets/categories/kategorier/tema/ukraina/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D1D05-0764-448D-98DD-2D5BBBFAE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171" y="1062761"/>
            <a:ext cx="11576807" cy="2387600"/>
          </a:xfrm>
        </p:spPr>
        <p:txBody>
          <a:bodyPr/>
          <a:lstStyle/>
          <a:p>
            <a:r>
              <a:rPr lang="sv-SE" dirty="0"/>
              <a:t>Grunden för vårt arbete i Ukraina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F8ECED2-38FE-461D-B9B0-B8EAB97F4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871" y="3450361"/>
            <a:ext cx="10080624" cy="1052226"/>
          </a:xfrm>
        </p:spPr>
        <p:txBody>
          <a:bodyPr/>
          <a:lstStyle/>
          <a:p>
            <a:r>
              <a:rPr lang="sv-SE" sz="3600" dirty="0"/>
              <a:t>Kort kring mandat, grundprinciper samt vårt arbete, både i Ukraina och i Sverige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8A099F-1AEC-4C44-8F85-045BEE4C6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29870" indent="-229870" algn="l"/>
            <a:r>
              <a:rPr lang="sv-SE" dirty="0"/>
              <a:t>Senast uppdaterad: 2023-02-06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2094BBE-A429-4E55-8E94-5D92DF9467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sv-SE" dirty="0"/>
              <a:t>© Svenska Röda Korset / Generalsekreterarens stab</a:t>
            </a:r>
          </a:p>
        </p:txBody>
      </p:sp>
    </p:spTree>
    <p:extLst>
      <p:ext uri="{BB962C8B-B14F-4D97-AF65-F5344CB8AC3E}">
        <p14:creationId xmlns:p14="http://schemas.microsoft.com/office/powerpoint/2010/main" val="342904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2" descr="historical battle pain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4" b="8439"/>
          <a:stretch/>
        </p:blipFill>
        <p:spPr bwMode="auto">
          <a:xfrm>
            <a:off x="-16044" y="0"/>
            <a:ext cx="1219200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476251" y="1155669"/>
            <a:ext cx="5676900" cy="707886"/>
          </a:xfrm>
          <a:prstGeom prst="rect">
            <a:avLst/>
          </a:prstGeom>
          <a:solidFill>
            <a:schemeClr val="accent5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ahoma" pitchFamily="34" charset="0"/>
                <a:cs typeface="Tahoma" pitchFamily="34" charset="0"/>
              </a:rPr>
              <a:t>Slaget i Solferino 1859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51600" y="2712054"/>
            <a:ext cx="10397400" cy="1477328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buFontTx/>
              <a:buAutoNum type="arabicPeriod"/>
              <a:defRPr/>
            </a:pPr>
            <a:r>
              <a:rPr lang="en-GB" sz="2400" b="1" dirty="0">
                <a:latin typeface="Arial"/>
              </a:rPr>
              <a:t> </a:t>
            </a:r>
            <a:r>
              <a:rPr kumimoji="0" lang="sv-SE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Skapa en organisation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som bistår sårade och sjuka under väpnade</a:t>
            </a:r>
            <a:r>
              <a:rPr lang="sv-SE" sz="2400" b="1">
                <a:latin typeface="Arial"/>
              </a:rPr>
              <a:t>     </a:t>
            </a: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konflikter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just">
              <a:buFontTx/>
              <a:buAutoNum type="arabicPeriod"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Ta fram </a:t>
            </a:r>
            <a:r>
              <a:rPr kumimoji="0" lang="sv-SE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regler som skyddar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sårade, sjuka och sjukvårdspersonal</a:t>
            </a:r>
            <a:endParaRPr lang="sv-S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60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795A079-1A66-3E4C-9B9E-750895C3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08" y="2271813"/>
            <a:ext cx="5567361" cy="3980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ubrik 2">
            <a:extLst>
              <a:ext uri="{FF2B5EF4-FFF2-40B4-BE49-F238E27FC236}">
                <a16:creationId xmlns:a16="http://schemas.microsoft.com/office/drawing/2014/main" id="{D95C38D2-EE9D-444E-8772-D8ED06E0A9F8}"/>
              </a:ext>
            </a:extLst>
          </p:cNvPr>
          <p:cNvSpPr txBox="1">
            <a:spLocks/>
          </p:cNvSpPr>
          <p:nvPr/>
        </p:nvSpPr>
        <p:spPr>
          <a:xfrm>
            <a:off x="669600" y="489306"/>
            <a:ext cx="10395479" cy="5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sv-SE" dirty="0"/>
              <a:t>Mandat enligt Genèvekonventionerna samt rödakors- och rödahalvmånerörelsens stadgar</a:t>
            </a:r>
          </a:p>
        </p:txBody>
      </p:sp>
    </p:spTree>
    <p:extLst>
      <p:ext uri="{BB962C8B-B14F-4D97-AF65-F5344CB8AC3E}">
        <p14:creationId xmlns:p14="http://schemas.microsoft.com/office/powerpoint/2010/main" val="4455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566ED5-BFAD-4B23-9483-BE8C3C61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1"/>
            <a:ext cx="10304744" cy="807984"/>
          </a:xfrm>
        </p:spPr>
        <p:txBody>
          <a:bodyPr anchor="b">
            <a:normAutofit/>
          </a:bodyPr>
          <a:lstStyle/>
          <a:p>
            <a:r>
              <a:rPr lang="sv-SE" dirty="0"/>
              <a:t>Våra sju grundprinciper visar vägen</a:t>
            </a:r>
          </a:p>
        </p:txBody>
      </p:sp>
      <p:pic>
        <p:nvPicPr>
          <p:cNvPr id="1028" name="Picture 4" descr="Neutralitet">
            <a:extLst>
              <a:ext uri="{FF2B5EF4-FFF2-40B4-BE49-F238E27FC236}">
                <a16:creationId xmlns:a16="http://schemas.microsoft.com/office/drawing/2014/main" id="{06FFDDF6-DC59-4DC5-AC41-DD59132E3D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43" y="2019904"/>
            <a:ext cx="5443819" cy="34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28AD56F-CCB8-40C4-8E15-87E1F45153E5}"/>
              </a:ext>
            </a:extLst>
          </p:cNvPr>
          <p:cNvSpPr/>
          <p:nvPr/>
        </p:nvSpPr>
        <p:spPr>
          <a:xfrm>
            <a:off x="647949" y="1339736"/>
            <a:ext cx="3118758" cy="15348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2400" b="1" dirty="0"/>
              <a:t>Mål</a:t>
            </a:r>
          </a:p>
          <a:p>
            <a:pPr algn="ctr"/>
            <a:r>
              <a:rPr lang="sv-SE" sz="2000" dirty="0"/>
              <a:t>Humanitet </a:t>
            </a:r>
            <a:endParaRPr lang="sv-SE" dirty="0"/>
          </a:p>
          <a:p>
            <a:pPr algn="ctr"/>
            <a:r>
              <a:rPr lang="sv-SE" sz="2000" dirty="0"/>
              <a:t>Opartiskhet</a:t>
            </a:r>
            <a:endParaRPr lang="sv-SE" dirty="0">
              <a:cs typeface="Arial"/>
            </a:endParaRPr>
          </a:p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74EA908-11C5-442C-9AE4-46CDEE62B306}"/>
              </a:ext>
            </a:extLst>
          </p:cNvPr>
          <p:cNvSpPr/>
          <p:nvPr/>
        </p:nvSpPr>
        <p:spPr>
          <a:xfrm>
            <a:off x="647949" y="3118771"/>
            <a:ext cx="3118758" cy="1534885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2400" b="1" dirty="0"/>
              <a:t>Medel</a:t>
            </a:r>
          </a:p>
          <a:p>
            <a:pPr lvl="0" algn="ctr"/>
            <a:r>
              <a:rPr lang="sv-SE" sz="2000" dirty="0"/>
              <a:t>Neutralitet Självständighet</a:t>
            </a:r>
          </a:p>
          <a:p>
            <a:pPr algn="ctr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54A7981-5C41-4BD5-9099-472EF85FE3DA}"/>
              </a:ext>
            </a:extLst>
          </p:cNvPr>
          <p:cNvSpPr/>
          <p:nvPr/>
        </p:nvSpPr>
        <p:spPr>
          <a:xfrm>
            <a:off x="647949" y="5011373"/>
            <a:ext cx="3118758" cy="1534885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2400" b="1" dirty="0"/>
              <a:t>Arbetsformer</a:t>
            </a:r>
          </a:p>
          <a:p>
            <a:pPr algn="ctr"/>
            <a:r>
              <a:rPr lang="sv-SE" sz="2000" dirty="0"/>
              <a:t>Frivillighet </a:t>
            </a:r>
          </a:p>
          <a:p>
            <a:pPr algn="ctr"/>
            <a:r>
              <a:rPr lang="sv-SE" sz="2000" dirty="0"/>
              <a:t>Enhet </a:t>
            </a:r>
            <a:endParaRPr lang="sv-SE" dirty="0"/>
          </a:p>
          <a:p>
            <a:pPr lvl="0" algn="ctr"/>
            <a:r>
              <a:rPr lang="sv-SE" sz="2000" dirty="0"/>
              <a:t>Universalitet</a:t>
            </a:r>
            <a:endParaRPr lang="sv-SE" dirty="0"/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64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2-p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48" y="1081705"/>
            <a:ext cx="76517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14" descr="3-pi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64"/>
          <a:stretch/>
        </p:blipFill>
        <p:spPr bwMode="auto">
          <a:xfrm>
            <a:off x="8798186" y="1161692"/>
            <a:ext cx="10604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objekt 15" descr="4-pi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7"/>
          <a:stretch/>
        </p:blipFill>
        <p:spPr bwMode="auto">
          <a:xfrm rot="20865422">
            <a:off x="8837928" y="4471138"/>
            <a:ext cx="876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3241901" y="633399"/>
            <a:ext cx="5755652" cy="107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sv-SE" sz="2800" baseline="30000" dirty="0">
                <a:ea typeface="ＭＳ Ｐゴシック" panose="020B0600070205080204" pitchFamily="34" charset="-128"/>
              </a:rPr>
              <a:t>Röda Korset i Ukraina skickar en begäran om hjälp till…</a:t>
            </a:r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7864820" y="3451446"/>
            <a:ext cx="3266439" cy="56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s-IS" altLang="sv-SE" sz="2800" baseline="30000" dirty="0">
                <a:ea typeface="ＭＳ Ｐゴシック" panose="020B0600070205080204" pitchFamily="34" charset="-128"/>
              </a:rPr>
              <a:t>…Federationen i Genève som skickar en appell till...</a:t>
            </a:r>
            <a:endParaRPr lang="sv-SE" altLang="sv-SE" sz="2800" baseline="30000" dirty="0">
              <a:ea typeface="ＭＳ Ｐゴシック" panose="020B0600070205080204" pitchFamily="34" charset="-128"/>
            </a:endParaRPr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3325021" y="5263318"/>
            <a:ext cx="5553076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s-IS" altLang="sv-SE" sz="2800" baseline="30000" dirty="0">
                <a:ea typeface="ＭＳ Ｐゴシック" panose="020B0600070205080204" pitchFamily="34" charset="-128"/>
              </a:rPr>
              <a:t>…rödakors- och rödahalvmåneföreningar i världen</a:t>
            </a:r>
            <a:endParaRPr lang="sv-SE" altLang="sv-SE" sz="2800" baseline="30000" dirty="0">
              <a:ea typeface="ＭＳ Ｐゴシック" panose="020B0600070205080204" pitchFamily="34" charset="-128"/>
            </a:endParaRP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1222867" y="3767519"/>
            <a:ext cx="26352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s-IS" altLang="sv-SE" sz="2800" baseline="30000" dirty="0">
                <a:ea typeface="ＭＳ Ｐゴシック" panose="020B0600070205080204" pitchFamily="34" charset="-128"/>
              </a:rPr>
              <a:t>Hjälpen skickas direkt till Ukraina</a:t>
            </a:r>
            <a:endParaRPr lang="sv-SE" altLang="sv-SE" sz="2800" baseline="30000" dirty="0">
              <a:ea typeface="ＭＳ Ｐゴシック" panose="020B0600070205080204" pitchFamily="34" charset="-128"/>
            </a:endParaRPr>
          </a:p>
        </p:txBody>
      </p:sp>
      <p:pic>
        <p:nvPicPr>
          <p:cNvPr id="13" name="Bildobjekt 12" descr="2-p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5683">
            <a:off x="2536220" y="4535432"/>
            <a:ext cx="76517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01" y="2572245"/>
            <a:ext cx="2323493" cy="74994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08" y="4463641"/>
            <a:ext cx="1920702" cy="62600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96" y="1446036"/>
            <a:ext cx="2843665" cy="281755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17FEBA2-8EE6-4BDD-8DA8-A801FCA603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28" y="2059137"/>
            <a:ext cx="2582937" cy="11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59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2013AC-CE9D-44FF-B6E0-075AB82E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1"/>
            <a:ext cx="10304744" cy="957236"/>
          </a:xfrm>
        </p:spPr>
        <p:txBody>
          <a:bodyPr anchor="b">
            <a:normAutofit/>
          </a:bodyPr>
          <a:lstStyle/>
          <a:p>
            <a:r>
              <a:rPr lang="sv-SE" dirty="0"/>
              <a:t>Vårt arbete i Ukraina</a:t>
            </a:r>
          </a:p>
        </p:txBody>
      </p:sp>
      <p:pic>
        <p:nvPicPr>
          <p:cNvPr id="6" name="Picture 2" descr="Får hjälp att evakuera - Ukraina 2022">
            <a:extLst>
              <a:ext uri="{FF2B5EF4-FFF2-40B4-BE49-F238E27FC236}">
                <a16:creationId xmlns:a16="http://schemas.microsoft.com/office/drawing/2014/main" id="{4CD931D3-5A17-4736-54EB-DD28B1D63B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" b="-3"/>
          <a:stretch/>
        </p:blipFill>
        <p:spPr bwMode="auto">
          <a:xfrm>
            <a:off x="942975" y="1802962"/>
            <a:ext cx="3960000" cy="425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örstahjälpen-utbildning, Ukraina">
            <a:extLst>
              <a:ext uri="{FF2B5EF4-FFF2-40B4-BE49-F238E27FC236}">
                <a16:creationId xmlns:a16="http://schemas.microsoft.com/office/drawing/2014/main" id="{4CC88364-8AD7-0280-3A72-2B2F4C513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r="23855" b="-1"/>
          <a:stretch/>
        </p:blipFill>
        <p:spPr bwMode="auto">
          <a:xfrm>
            <a:off x="5508831" y="1795696"/>
            <a:ext cx="3960000" cy="425493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5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1154A9-66D7-4790-90DF-EE4991055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847" y="275300"/>
            <a:ext cx="7092661" cy="1049600"/>
          </a:xfrm>
        </p:spPr>
        <p:txBody>
          <a:bodyPr anchor="b">
            <a:normAutofit/>
          </a:bodyPr>
          <a:lstStyle/>
          <a:p>
            <a:r>
              <a:rPr lang="sv-SE" sz="4000" dirty="0"/>
              <a:t>Vårt arbete i Sverige</a:t>
            </a:r>
          </a:p>
        </p:txBody>
      </p:sp>
      <p:pic>
        <p:nvPicPr>
          <p:cNvPr id="2054" name="Picture 6" descr="Första hjälpen-utrustning till Ukraina - Stockholm 2022">
            <a:extLst>
              <a:ext uri="{FF2B5EF4-FFF2-40B4-BE49-F238E27FC236}">
                <a16:creationId xmlns:a16="http://schemas.microsoft.com/office/drawing/2014/main" id="{EA8C751E-EBF8-5652-13F4-4832349AC5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7" r="16706" b="-3"/>
          <a:stretch/>
        </p:blipFill>
        <p:spPr bwMode="auto">
          <a:xfrm>
            <a:off x="942975" y="1802962"/>
            <a:ext cx="3024000" cy="42549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ottagande av människor på flykt, Nynäshamns hamn 2022">
            <a:extLst>
              <a:ext uri="{FF2B5EF4-FFF2-40B4-BE49-F238E27FC236}">
                <a16:creationId xmlns:a16="http://schemas.microsoft.com/office/drawing/2014/main" id="{32A04FE7-8A1C-32F5-5479-08349D57C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0" r="26570" b="-1"/>
          <a:stretch/>
        </p:blipFill>
        <p:spPr bwMode="auto">
          <a:xfrm>
            <a:off x="4582800" y="1802962"/>
            <a:ext cx="3024000" cy="42549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 descr="En bild som visar text, inomhus&#10;&#10;Automatiskt genererad beskrivning">
            <a:extLst>
              <a:ext uri="{FF2B5EF4-FFF2-40B4-BE49-F238E27FC236}">
                <a16:creationId xmlns:a16="http://schemas.microsoft.com/office/drawing/2014/main" id="{CF043321-FFD9-4255-A9C4-E94AFEC44D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" b="-3"/>
          <a:stretch/>
        </p:blipFill>
        <p:spPr>
          <a:xfrm>
            <a:off x="8212264" y="1802962"/>
            <a:ext cx="3024000" cy="4254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9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75DBEA-B175-4DF5-9C9C-3BF27A48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10304744" cy="989429"/>
          </a:xfrm>
        </p:spPr>
        <p:txBody>
          <a:bodyPr/>
          <a:lstStyle/>
          <a:p>
            <a:r>
              <a:rPr lang="sv-SE" dirty="0"/>
              <a:t>Vårt arbete i xx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8A26BE-34B8-41D5-8C0D-F4401CC3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Möjlighet att lägga till lokala foton / information </a:t>
            </a:r>
          </a:p>
        </p:txBody>
      </p:sp>
    </p:spTree>
    <p:extLst>
      <p:ext uri="{BB962C8B-B14F-4D97-AF65-F5344CB8AC3E}">
        <p14:creationId xmlns:p14="http://schemas.microsoft.com/office/powerpoint/2010/main" val="198235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9DBB7B-C089-4AC1-A2B8-E2767B459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7" y="1040733"/>
            <a:ext cx="10080625" cy="3291569"/>
          </a:xfrm>
        </p:spPr>
        <p:txBody>
          <a:bodyPr>
            <a:normAutofit fontScale="90000"/>
          </a:bodyPr>
          <a:lstStyle/>
          <a:p>
            <a:r>
              <a:rPr lang="sv-SE" dirty="0"/>
              <a:t>Mer information finns på </a:t>
            </a:r>
            <a:r>
              <a:rPr lang="sv-SE" dirty="0">
                <a:hlinkClick r:id="rId2"/>
              </a:rPr>
              <a:t>Rednet</a:t>
            </a:r>
            <a:r>
              <a:rPr lang="sv-SE" dirty="0"/>
              <a:t> och på vår </a:t>
            </a:r>
            <a:r>
              <a:rPr lang="sv-SE" dirty="0">
                <a:hlinkClick r:id="rId3"/>
              </a:rPr>
              <a:t>hemsida</a:t>
            </a:r>
            <a:r>
              <a:rPr lang="sv-SE" dirty="0"/>
              <a:t> 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Tack för visat intresse!</a:t>
            </a:r>
          </a:p>
        </p:txBody>
      </p:sp>
    </p:spTree>
    <p:extLst>
      <p:ext uri="{BB962C8B-B14F-4D97-AF65-F5344CB8AC3E}">
        <p14:creationId xmlns:p14="http://schemas.microsoft.com/office/powerpoint/2010/main" val="3827327091"/>
      </p:ext>
    </p:extLst>
  </p:cSld>
  <p:clrMapOvr>
    <a:masterClrMapping/>
  </p:clrMapOvr>
</p:sld>
</file>

<file path=ppt/theme/theme1.xml><?xml version="1.0" encoding="utf-8"?>
<a:theme xmlns:a="http://schemas.openxmlformats.org/drawingml/2006/main" name="Röda korset">
  <a:themeElements>
    <a:clrScheme name="Röda korse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20025"/>
      </a:accent1>
      <a:accent2>
        <a:srgbClr val="878787"/>
      </a:accent2>
      <a:accent3>
        <a:srgbClr val="FBD1D1"/>
      </a:accent3>
      <a:accent4>
        <a:srgbClr val="EE7884"/>
      </a:accent4>
      <a:accent5>
        <a:srgbClr val="E4E4E4"/>
      </a:accent5>
      <a:accent6>
        <a:srgbClr val="000000"/>
      </a:accent6>
      <a:hlink>
        <a:srgbClr val="0563C1"/>
      </a:hlink>
      <a:folHlink>
        <a:srgbClr val="954F72"/>
      </a:folHlink>
    </a:clrScheme>
    <a:fontScheme name="Röda kor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öda Korset Sv.potx" id="{49891452-B7FE-4E8D-88C5-81CED40E41D4}" vid="{905DCBEA-CF02-4487-8C2E-F7015BD693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3B849AF6F774E861EC59FF7198C8E" ma:contentTypeVersion="14" ma:contentTypeDescription="Skapa ett nytt dokument." ma:contentTypeScope="" ma:versionID="cf84589f85c0a6322be6ee76b8d07ce5">
  <xsd:schema xmlns:xsd="http://www.w3.org/2001/XMLSchema" xmlns:xs="http://www.w3.org/2001/XMLSchema" xmlns:p="http://schemas.microsoft.com/office/2006/metadata/properties" xmlns:ns2="6c25cd32-7c85-4150-aafd-6eb2f81951ab" xmlns:ns3="cbd8bfbe-f0e2-4d84-985f-91a50f1a3c96" targetNamespace="http://schemas.microsoft.com/office/2006/metadata/properties" ma:root="true" ma:fieldsID="e5b100568cb802013a151c243e7241dc" ns2:_="" ns3:_="">
    <xsd:import namespace="6c25cd32-7c85-4150-aafd-6eb2f81951ab"/>
    <xsd:import namespace="cbd8bfbe-f0e2-4d84-985f-91a50f1a3c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5cd32-7c85-4150-aafd-6eb2f81951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8bfbe-f0e2-4d84-985f-91a50f1a3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3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87ADE2-BFC3-4398-AE1C-F9CC5A49F81D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cbd8bfbe-f0e2-4d84-985f-91a50f1a3c96"/>
    <ds:schemaRef ds:uri="http://schemas.microsoft.com/office/2006/metadata/properties"/>
    <ds:schemaRef ds:uri="http://purl.org/dc/elements/1.1/"/>
    <ds:schemaRef ds:uri="http://www.w3.org/XML/1998/namespace"/>
    <ds:schemaRef ds:uri="6c25cd32-7c85-4150-aafd-6eb2f81951a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231D92D-8C3E-4B0F-8BA9-768B2953C5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9F76C1-5119-46BD-9B94-DF3B98E43B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5cd32-7c85-4150-aafd-6eb2f81951ab"/>
    <ds:schemaRef ds:uri="cbd8bfbe-f0e2-4d84-985f-91a50f1a3c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644</TotalTime>
  <Words>153</Words>
  <Application>Microsoft Office PowerPoint</Application>
  <PresentationFormat>Bredbild</PresentationFormat>
  <Paragraphs>30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Futura PT Bold Obl</vt:lpstr>
      <vt:lpstr>Wingdings</vt:lpstr>
      <vt:lpstr>Röda korset</vt:lpstr>
      <vt:lpstr>Grunden för vårt arbete i Ukraina</vt:lpstr>
      <vt:lpstr>PowerPoint-presentation</vt:lpstr>
      <vt:lpstr>PowerPoint-presentation</vt:lpstr>
      <vt:lpstr>Våra sju grundprinciper visar vägen</vt:lpstr>
      <vt:lpstr>PowerPoint-presentation</vt:lpstr>
      <vt:lpstr>Vårt arbete i Ukraina</vt:lpstr>
      <vt:lpstr>PowerPoint-presentation</vt:lpstr>
      <vt:lpstr>Vårt arbete i xx </vt:lpstr>
      <vt:lpstr>Mer information finns på Rednet och på vår hemsida    Tack för visat intresse!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Röda Korset</dc:title>
  <dc:creator>Kristina Borg</dc:creator>
  <cp:lastModifiedBy>Kristina Borg</cp:lastModifiedBy>
  <cp:revision>4</cp:revision>
  <dcterms:created xsi:type="dcterms:W3CDTF">2022-02-09T13:17:53Z</dcterms:created>
  <dcterms:modified xsi:type="dcterms:W3CDTF">2023-02-06T14:48:49Z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0x01010089D3B849AF6F774E861EC59FF7198C8E</vt:lpwstr>
  </property>
</Properties>
</file>