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3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000"/>
            <a:ext cx="12192000" cy="8382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800" y="1058400"/>
            <a:ext cx="10886400" cy="4057200"/>
          </a:xfrm>
        </p:spPr>
        <p:txBody>
          <a:bodyPr anchor="ctr" anchorCtr="0"/>
          <a:lstStyle>
            <a:lvl1pPr algn="ctr">
              <a:defRPr sz="7200" b="0" i="0" cap="all" baseline="0">
                <a:latin typeface="Meet Me In Brooklyn" panose="02000506000000020004" pitchFamily="2" charset="0"/>
              </a:defRPr>
            </a:lvl1pPr>
          </a:lstStyle>
          <a:p>
            <a:r>
              <a:rPr lang="sv-SE" dirty="0"/>
              <a:t>Lägg till rubrik</a:t>
            </a:r>
            <a:br>
              <a:rPr lang="sv-SE" dirty="0"/>
            </a:br>
            <a:r>
              <a:rPr lang="sv-SE" dirty="0"/>
              <a:t>i rött eller svart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52800" y="5706000"/>
            <a:ext cx="5115600" cy="334800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 DD månad ÅÅÅÅ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41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 foto + värde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04" y="5436324"/>
            <a:ext cx="1979595" cy="837521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22710" y="4467117"/>
            <a:ext cx="4769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0" i="0" cap="all" baseline="0" dirty="0">
                <a:solidFill>
                  <a:schemeClr val="accent1"/>
                </a:solidFill>
                <a:latin typeface="Meet Me In Brooklyn" panose="02000506000000020004" pitchFamily="2" charset="0"/>
              </a:rPr>
              <a:t>Ingen ska</a:t>
            </a:r>
          </a:p>
          <a:p>
            <a:r>
              <a:rPr lang="sv-SE" sz="4000" b="0" i="0" cap="all" baseline="0" dirty="0">
                <a:solidFill>
                  <a:schemeClr val="accent1"/>
                </a:solidFill>
                <a:latin typeface="Meet Me In Brooklyn" panose="02000506000000020004" pitchFamily="2" charset="0"/>
              </a:rPr>
              <a:t>Lämnas ensam</a:t>
            </a:r>
          </a:p>
          <a:p>
            <a:r>
              <a:rPr lang="sv-SE" sz="4000" b="0" i="0" cap="all" baseline="0" dirty="0">
                <a:solidFill>
                  <a:schemeClr val="bg1"/>
                </a:solidFill>
                <a:latin typeface="Meet Me In Brooklyn" panose="02000506000000020004" pitchFamily="2" charset="0"/>
              </a:rPr>
              <a:t>I en katastrof</a:t>
            </a:r>
          </a:p>
        </p:txBody>
      </p:sp>
    </p:spTree>
    <p:extLst>
      <p:ext uri="{BB962C8B-B14F-4D97-AF65-F5344CB8AC3E}">
        <p14:creationId xmlns:p14="http://schemas.microsoft.com/office/powerpoint/2010/main" val="35103709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 foto + värde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04" y="5436324"/>
            <a:ext cx="1979595" cy="837521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22800" y="4467599"/>
            <a:ext cx="4769224" cy="19404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4000" b="0" i="0" cap="all" baseline="0" dirty="0">
                <a:solidFill>
                  <a:schemeClr val="bg1"/>
                </a:solidFill>
                <a:latin typeface="Meet Me In Brooklyn" panose="02000506000000020004" pitchFamily="2" charset="0"/>
              </a:rPr>
              <a:t>Vi räddar liv</a:t>
            </a:r>
          </a:p>
          <a:p>
            <a:r>
              <a:rPr lang="sv-SE" sz="4000" b="0" i="0" cap="all" baseline="0" dirty="0">
                <a:solidFill>
                  <a:schemeClr val="accent1"/>
                </a:solidFill>
                <a:latin typeface="Meet Me In Brooklyn" panose="02000506000000020004" pitchFamily="2" charset="0"/>
              </a:rPr>
              <a:t>Och ger hopp</a:t>
            </a:r>
          </a:p>
        </p:txBody>
      </p:sp>
    </p:spTree>
    <p:extLst>
      <p:ext uri="{BB962C8B-B14F-4D97-AF65-F5344CB8AC3E}">
        <p14:creationId xmlns:p14="http://schemas.microsoft.com/office/powerpoint/2010/main" val="4195590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t foto + värde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nedan för att lägga till den i bakgrunden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2800" y="4467600"/>
            <a:ext cx="4770000" cy="1940400"/>
          </a:xfrm>
          <a:solidFill>
            <a:schemeClr val="tx1">
              <a:alpha val="0"/>
            </a:schemeClr>
          </a:solidFill>
        </p:spPr>
        <p:txBody>
          <a:bodyPr anchor="b">
            <a:noAutofit/>
          </a:bodyPr>
          <a:lstStyle>
            <a:lvl1pPr algn="l">
              <a:defRPr sz="4000" b="0" i="0" cap="all" baseline="0">
                <a:latin typeface="Meet Me In Brooklyn" panose="02000506000000020004" pitchFamily="2" charset="0"/>
              </a:defRPr>
            </a:lvl1pPr>
          </a:lstStyle>
          <a:p>
            <a:r>
              <a:rPr lang="sv-SE" dirty="0"/>
              <a:t>Eller citat i nederkant i rött, svart eller vitt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10213200" y="5436000"/>
            <a:ext cx="1980000" cy="838800"/>
          </a:xfrm>
          <a:blipFill>
            <a:blip r:embed="rId2"/>
            <a:stretch>
              <a:fillRect/>
            </a:stretch>
          </a:blipFill>
        </p:spPr>
        <p:txBody>
          <a:bodyPr lIns="0" rIns="0" bIns="0"/>
          <a:lstStyle>
            <a:lvl1pPr marL="0" indent="0">
              <a:buNone/>
              <a:defRPr/>
            </a:lvl1pPr>
            <a:lvl5pPr marL="1913400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2800" y="781049"/>
            <a:ext cx="4770000" cy="1940400"/>
          </a:xfrm>
          <a:solidFill>
            <a:schemeClr val="accent1">
              <a:alpha val="0"/>
            </a:scheme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4000" b="0" i="0" cap="all" baseline="0">
                <a:latin typeface="Meet Me In Brooklyn" panose="02000506000000020004" pitchFamily="2" charset="0"/>
              </a:defRPr>
            </a:lvl1pPr>
          </a:lstStyle>
          <a:p>
            <a:pPr lvl="0"/>
            <a:r>
              <a:rPr lang="sv-SE" dirty="0"/>
              <a:t>Ett citat i ovankant i rött, svart eller vitt</a:t>
            </a:r>
          </a:p>
        </p:txBody>
      </p:sp>
    </p:spTree>
    <p:extLst>
      <p:ext uri="{BB962C8B-B14F-4D97-AF65-F5344CB8AC3E}">
        <p14:creationId xmlns:p14="http://schemas.microsoft.com/office/powerpoint/2010/main" val="322667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530" y="650137"/>
            <a:ext cx="10886941" cy="4445603"/>
          </a:xfrm>
        </p:spPr>
        <p:txBody>
          <a:bodyPr anchor="ctr"/>
          <a:lstStyle>
            <a:lvl1pPr algn="ctr">
              <a:defRPr sz="7200" b="0" i="0" cap="all" baseline="0">
                <a:latin typeface="Meet Me In Brooklyn" panose="02000506000000020004" pitchFamily="2" charset="0"/>
              </a:defRPr>
            </a:lvl1pPr>
          </a:lstStyle>
          <a:p>
            <a:r>
              <a:rPr lang="sv-SE" dirty="0"/>
              <a:t>Lägg till</a:t>
            </a:r>
            <a:br>
              <a:rPr lang="sv-SE" dirty="0"/>
            </a:br>
            <a:r>
              <a:rPr lang="sv-SE" dirty="0"/>
              <a:t>avslutande text</a:t>
            </a:r>
            <a:br>
              <a:rPr lang="sv-SE" dirty="0"/>
            </a:br>
            <a:r>
              <a:rPr lang="sv-SE" dirty="0"/>
              <a:t>i rött eller svart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10376080" y="5666704"/>
            <a:ext cx="1327823" cy="497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404" y="5436324"/>
            <a:ext cx="1979595" cy="8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8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lIns="36000"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69600" y="1648800"/>
            <a:ext cx="9777600" cy="3823200"/>
          </a:xfrm>
        </p:spPr>
        <p:txBody>
          <a:bodyPr lIns="36000" tIns="0"/>
          <a:lstStyle>
            <a:lvl1pPr marL="144000">
              <a:defRPr/>
            </a:lvl1pPr>
          </a:lstStyle>
          <a:p>
            <a:pPr lvl="0"/>
            <a:r>
              <a:rPr lang="sv-SE" dirty="0"/>
              <a:t>Klicka här för att lägga till text/punktlista och klicka på symbolerna nedan för att lägga till diagram, media etc.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8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52800" y="1152000"/>
            <a:ext cx="10886400" cy="3456095"/>
          </a:xfrm>
        </p:spPr>
        <p:txBody>
          <a:bodyPr anchor="ctr" anchorCtr="0"/>
          <a:lstStyle>
            <a:lvl1pPr algn="ctr">
              <a:defRPr sz="5400" b="0" i="0" cap="all" baseline="0">
                <a:latin typeface="Meet Me In Brooklyn" panose="02000506000000020004" pitchFamily="2" charset="0"/>
              </a:defRPr>
            </a:lvl1pPr>
          </a:lstStyle>
          <a:p>
            <a:r>
              <a:rPr lang="sv-SE" dirty="0"/>
              <a:t>Lägg till avsnittsrubrik</a:t>
            </a:r>
            <a:br>
              <a:rPr lang="sv-SE" dirty="0"/>
            </a:br>
            <a:r>
              <a:rPr lang="sv-SE" dirty="0"/>
              <a:t>i svart eller rött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51600" y="4719411"/>
            <a:ext cx="10886400" cy="60562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 cap="none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 om nödvändigt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00" y="5436000"/>
            <a:ext cx="1981204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lIns="36000"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69600" y="1648799"/>
            <a:ext cx="4719600" cy="3801600"/>
          </a:xfrm>
        </p:spPr>
        <p:txBody>
          <a:bodyPr lIns="36000" tIns="0"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text/punktlista och klicka på symbolerna nedan för att lägga till diagram, media etc.</a:t>
            </a:r>
          </a:p>
          <a:p>
            <a:pPr lvl="0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706000" y="1648799"/>
            <a:ext cx="4719600" cy="3801600"/>
          </a:xfrm>
        </p:spPr>
        <p:txBody>
          <a:bodyPr lIns="36000" tIns="0"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text/punktlista och klicka på symbolerna nedan för att lägga till diagram, media etc.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62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9600" y="748800"/>
            <a:ext cx="9777600" cy="507600"/>
          </a:xfrm>
        </p:spPr>
        <p:txBody>
          <a:bodyPr lIns="36000"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69600" y="1648800"/>
            <a:ext cx="4719600" cy="331200"/>
          </a:xfrm>
        </p:spPr>
        <p:txBody>
          <a:bodyPr lIns="36000" t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69600" y="2152799"/>
            <a:ext cx="4719600" cy="3297600"/>
          </a:xfrm>
        </p:spPr>
        <p:txBody>
          <a:bodyPr lIns="36000" tIns="0"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text/punktlista och klicka på symbolerna nedan för att lägga till diagram, media etc.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727600" y="1648800"/>
            <a:ext cx="4719600" cy="331200"/>
          </a:xfrm>
        </p:spPr>
        <p:txBody>
          <a:bodyPr lIns="36000" t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 hasCustomPrompt="1"/>
          </p:nvPr>
        </p:nvSpPr>
        <p:spPr>
          <a:xfrm>
            <a:off x="5727600" y="2142397"/>
            <a:ext cx="4719600" cy="3297600"/>
          </a:xfrm>
        </p:spPr>
        <p:txBody>
          <a:bodyPr lIns="36000" tIns="0"/>
          <a:lstStyle>
            <a:lvl1pPr>
              <a:defRPr/>
            </a:lvl1pPr>
          </a:lstStyle>
          <a:p>
            <a:pPr lvl="0"/>
            <a:r>
              <a:rPr lang="sv-SE" dirty="0"/>
              <a:t>Klicka här för att lägga till text/punktlista och klicka på symbolerna nedan för att lägga till diagram, media etc.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82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lIns="36000"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1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15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Dra bilden till platshållaren eller klicka på ikonen nedan för att lägga till ny bakgrund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52530" y="3640348"/>
            <a:ext cx="10886941" cy="1496428"/>
          </a:xfrm>
          <a:solidFill>
            <a:schemeClr val="tx1">
              <a:alpha val="0"/>
            </a:schemeClr>
          </a:solidFill>
        </p:spPr>
        <p:txBody>
          <a:bodyPr anchor="b"/>
          <a:lstStyle>
            <a:lvl1pPr algn="ctr">
              <a:defRPr sz="7200" b="0" i="0" cap="all" baseline="0">
                <a:latin typeface="Meet Me In Brooklyn" panose="02000506000000020004" pitchFamily="2" charset="0"/>
              </a:defRPr>
            </a:lvl1pPr>
          </a:lstStyle>
          <a:p>
            <a:r>
              <a:rPr lang="sv-SE" dirty="0"/>
              <a:t>Lägg till rubrik</a:t>
            </a:r>
            <a:br>
              <a:rPr lang="sv-SE" dirty="0"/>
            </a:br>
            <a:r>
              <a:rPr lang="sv-SE" dirty="0"/>
              <a:t>i rött eller svart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10376080" y="5666704"/>
            <a:ext cx="1327823" cy="497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436000"/>
            <a:ext cx="12192000" cy="838800"/>
          </a:xfrm>
          <a:blipFill>
            <a:blip r:embed="rId2"/>
            <a:stretch>
              <a:fillRect/>
            </a:stretch>
          </a:blipFill>
        </p:spPr>
        <p:txBody>
          <a:bodyPr l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8228" y="5706722"/>
            <a:ext cx="5115263" cy="334851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 DD månad ÅÅÅÅ</a:t>
            </a:r>
          </a:p>
        </p:txBody>
      </p:sp>
    </p:spTree>
    <p:extLst>
      <p:ext uri="{BB962C8B-B14F-4D97-AF65-F5344CB8AC3E}">
        <p14:creationId xmlns:p14="http://schemas.microsoft.com/office/powerpoint/2010/main" val="498134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Dra bilden till platshållaren eller klicka på ikonen nedan för att lägga till den i bakgrunden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52800" y="3674853"/>
            <a:ext cx="10886400" cy="1502671"/>
          </a:xfrm>
          <a:solidFill>
            <a:schemeClr val="tx1">
              <a:alpha val="0"/>
            </a:schemeClr>
          </a:solidFill>
        </p:spPr>
        <p:txBody>
          <a:bodyPr anchor="b">
            <a:noAutofit/>
          </a:bodyPr>
          <a:lstStyle>
            <a:lvl1pPr algn="ctr">
              <a:defRPr sz="5400" b="0" i="0" cap="all" baseline="0">
                <a:latin typeface="Meet Me In Brooklyn" panose="02000506000000020004" pitchFamily="2" charset="0"/>
              </a:defRPr>
            </a:lvl1pPr>
          </a:lstStyle>
          <a:p>
            <a:r>
              <a:rPr lang="sv-SE" dirty="0"/>
              <a:t>Lägg till avsnittsrubrik </a:t>
            </a:r>
            <a:br>
              <a:rPr lang="sv-SE" dirty="0"/>
            </a:br>
            <a:r>
              <a:rPr lang="sv-SE" dirty="0"/>
              <a:t>i rött, svart eller vitt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10213200" y="5436000"/>
            <a:ext cx="1980000" cy="838800"/>
          </a:xfrm>
          <a:blipFill>
            <a:blip r:embed="rId2"/>
            <a:stretch>
              <a:fillRect/>
            </a:stretch>
          </a:blipFill>
        </p:spPr>
        <p:txBody>
          <a:bodyPr lIns="0" rIns="0" bIns="0"/>
          <a:lstStyle>
            <a:lvl1pPr marL="0" indent="0">
              <a:buFontTx/>
              <a:buNone/>
              <a:defRPr/>
            </a:lvl1pPr>
            <a:lvl5pPr marL="1913400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714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6" y="5937249"/>
            <a:ext cx="1981204" cy="838202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9600" y="748800"/>
            <a:ext cx="9777600" cy="507600"/>
          </a:xfrm>
          <a:prstGeom prst="rect">
            <a:avLst/>
          </a:prstGeom>
        </p:spPr>
        <p:txBody>
          <a:bodyPr vert="horz" lIns="36000" tIns="45720" rIns="91440" bIns="45720" rtlCol="0" anchor="ctr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9600" y="1648800"/>
            <a:ext cx="9777600" cy="3801600"/>
          </a:xfrm>
          <a:prstGeom prst="rect">
            <a:avLst/>
          </a:prstGeom>
        </p:spPr>
        <p:txBody>
          <a:bodyPr vert="horz" lIns="36000" tIns="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9600" y="628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EFD04FD-0136-41EA-89F0-8F041D7B6798}" type="datetimeFigureOut">
              <a:rPr lang="sv-SE" smtClean="0"/>
              <a:t>2019-12-26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70000" y="62828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42000" y="6282871"/>
            <a:ext cx="173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AAF25B-20E9-4EB5-8B4F-D2AC0A592DDB}" type="slidenum">
              <a:rPr lang="sv-SE" smtClean="0"/>
              <a:t>‹#›</a:t>
            </a:fld>
            <a:endParaRPr lang="sv-SE"/>
          </a:p>
        </p:txBody>
      </p:sp>
      <p:cxnSp>
        <p:nvCxnSpPr>
          <p:cNvPr id="17" name="Rak koppling 16"/>
          <p:cNvCxnSpPr>
            <a:cxnSpLocks/>
          </p:cNvCxnSpPr>
          <p:nvPr/>
        </p:nvCxnSpPr>
        <p:spPr>
          <a:xfrm>
            <a:off x="506995" y="5866635"/>
            <a:ext cx="112049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14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4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14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516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 vid konflikt och kränkningar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sz="half" idx="1"/>
          </p:nvPr>
        </p:nvSpPr>
        <p:spPr>
          <a:xfrm>
            <a:off x="669600" y="1819264"/>
            <a:ext cx="2007288" cy="230468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28600" indent="-228600">
              <a:buAutoNum type="arabicParenR"/>
            </a:pPr>
            <a:endParaRPr lang="sv-SE" sz="1200" b="1" dirty="0"/>
          </a:p>
          <a:p>
            <a:pPr marL="228600" indent="-228600">
              <a:buAutoNum type="arabicParenR"/>
            </a:pPr>
            <a:r>
              <a:rPr lang="sv-SE" sz="1200" b="1" dirty="0"/>
              <a:t>Samla information</a:t>
            </a:r>
          </a:p>
          <a:p>
            <a:pPr marL="588600" lvl="1" indent="-228600">
              <a:buFont typeface="+mj-lt"/>
              <a:buAutoNum type="alphaLcParenR"/>
            </a:pPr>
            <a:r>
              <a:rPr lang="sv-SE" sz="1000" b="1" dirty="0"/>
              <a:t>Klargörande samtal</a:t>
            </a:r>
          </a:p>
          <a:p>
            <a:pPr marL="588600" lvl="1" indent="-228600">
              <a:buFont typeface="+mj-lt"/>
              <a:buAutoNum type="alphaLcParenR"/>
            </a:pPr>
            <a:r>
              <a:rPr lang="sv-SE" sz="1000" b="1" dirty="0"/>
              <a:t>Ev. fördjupad utredning</a:t>
            </a:r>
          </a:p>
          <a:p>
            <a:pPr marL="228600" indent="-228600">
              <a:buAutoNum type="arabicParenR"/>
            </a:pPr>
            <a:r>
              <a:rPr lang="sv-SE" sz="1200" b="1" dirty="0"/>
              <a:t>Vilka åtgärder behöver vidtas?</a:t>
            </a:r>
          </a:p>
          <a:p>
            <a:pPr marL="228600" indent="-228600">
              <a:buAutoNum type="arabicParenR"/>
            </a:pPr>
            <a:r>
              <a:rPr lang="sv-SE" sz="1200" b="1" dirty="0"/>
              <a:t>I vilken ordning?</a:t>
            </a:r>
          </a:p>
          <a:p>
            <a:pPr marL="228600" indent="-228600">
              <a:buAutoNum type="arabicParenR"/>
            </a:pPr>
            <a:r>
              <a:rPr lang="sv-SE" sz="1200" b="1" dirty="0"/>
              <a:t>Vem gör vad?</a:t>
            </a:r>
            <a:endParaRPr lang="sv-SE" sz="1200" dirty="0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0520" y="1537285"/>
            <a:ext cx="5821336" cy="4250962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3367080" y="1910704"/>
            <a:ext cx="2201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Individuellt stöd</a:t>
            </a:r>
          </a:p>
          <a:p>
            <a:r>
              <a:rPr lang="sv-SE" sz="1200" dirty="0"/>
              <a:t>Bygger empati, ger stöd och behandlar.</a:t>
            </a:r>
          </a:p>
          <a:p>
            <a:r>
              <a:rPr lang="sv-SE" sz="1200" dirty="0"/>
              <a:t>Ex. rehabilitering, stödsamtal/coachande samtal, handledning, vård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9198863" y="1910312"/>
            <a:ext cx="2331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Disciplinära åtgärder</a:t>
            </a:r>
          </a:p>
          <a:p>
            <a:r>
              <a:rPr lang="sv-SE" sz="1200" dirty="0"/>
              <a:t>Sätter gränser, statuerar exempel, ger tydliga sanktioner.</a:t>
            </a:r>
          </a:p>
          <a:p>
            <a:r>
              <a:rPr lang="sv-SE" sz="1200" dirty="0"/>
              <a:t>Ex. korrigerande samtal, skriftlig erinran, omplacering, uppsägning, avsked, polisanmälan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367080" y="3765337"/>
            <a:ext cx="2201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Medlande åtgärder</a:t>
            </a:r>
          </a:p>
          <a:p>
            <a:r>
              <a:rPr lang="sv-SE" sz="1200" dirty="0"/>
              <a:t>Fokuserar på att reda ut både sakfrågor och frustrerade känslor i situationen. Ger parterna ansvar för lösningen.</a:t>
            </a:r>
          </a:p>
          <a:p>
            <a:r>
              <a:rPr lang="sv-SE" sz="1200" dirty="0"/>
              <a:t>Ex. mini-medling, medling med expert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198863" y="3765337"/>
            <a:ext cx="2331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Organisatoriska åtgärder</a:t>
            </a:r>
          </a:p>
          <a:p>
            <a:r>
              <a:rPr lang="sv-SE" sz="1200" dirty="0"/>
              <a:t>Rättar till problem i strukturer som skapar irritation och konflikt.</a:t>
            </a:r>
          </a:p>
          <a:p>
            <a:r>
              <a:rPr lang="sv-SE" sz="1200" dirty="0"/>
              <a:t>Ex. Arbetsmiljökartläggning, förtydligande av roll, översyn av arbetssätt och rutiner</a:t>
            </a:r>
          </a:p>
        </p:txBody>
      </p:sp>
    </p:spTree>
    <p:extLst>
      <p:ext uri="{BB962C8B-B14F-4D97-AF65-F5344CB8AC3E}">
        <p14:creationId xmlns:p14="http://schemas.microsoft.com/office/powerpoint/2010/main" val="1784588780"/>
      </p:ext>
    </p:extLst>
  </p:cSld>
  <p:clrMapOvr>
    <a:masterClrMapping/>
  </p:clrMapOvr>
</p:sld>
</file>

<file path=ppt/theme/theme1.xml><?xml version="1.0" encoding="utf-8"?>
<a:theme xmlns:a="http://schemas.openxmlformats.org/drawingml/2006/main" name="RödaKorset_sv">
  <a:themeElements>
    <a:clrScheme name="RödaKorset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20025"/>
      </a:accent1>
      <a:accent2>
        <a:srgbClr val="878787"/>
      </a:accent2>
      <a:accent3>
        <a:srgbClr val="FBD1D1"/>
      </a:accent3>
      <a:accent4>
        <a:srgbClr val="EE7884"/>
      </a:accent4>
      <a:accent5>
        <a:srgbClr val="E4E4E4"/>
      </a:accent5>
      <a:accent6>
        <a:srgbClr val="000000"/>
      </a:accent6>
      <a:hlink>
        <a:srgbClr val="0563C1"/>
      </a:hlink>
      <a:folHlink>
        <a:srgbClr val="954F72"/>
      </a:folHlink>
    </a:clrScheme>
    <a:fontScheme name="RödaKor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öda Korset Sv.potx" id="{2F1F690A-5C9B-42B5-9039-A26F86FB2C94}" vid="{AB5132DC-C69C-4073-99AD-947B71455A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Röda Korset Sv</Template>
  <TotalTime>51</TotalTime>
  <Words>129</Words>
  <Application>Microsoft Office PowerPoint</Application>
  <PresentationFormat>Bredbild</PresentationFormat>
  <Paragraphs>20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Meet Me In Brooklyn</vt:lpstr>
      <vt:lpstr>RödaKorset_sv</vt:lpstr>
      <vt:lpstr>Åtgärder vid konflikt och kränkningar</vt:lpstr>
    </vt:vector>
  </TitlesOfParts>
  <Company>Swedish Red Cross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Kaaman</dc:creator>
  <dc:description>Version 1 mars 2017
Learningpoint</dc:description>
  <cp:lastModifiedBy>Suzanna Nilson</cp:lastModifiedBy>
  <cp:revision>4</cp:revision>
  <dcterms:created xsi:type="dcterms:W3CDTF">2018-10-30T15:12:13Z</dcterms:created>
  <dcterms:modified xsi:type="dcterms:W3CDTF">2019-12-26T18:27:50Z</dcterms:modified>
</cp:coreProperties>
</file>