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58" r:id="rId4"/>
    <p:sldId id="262" r:id="rId5"/>
    <p:sldId id="260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562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 Röda korse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9">
            <a:extLst>
              <a:ext uri="{FF2B5EF4-FFF2-40B4-BE49-F238E27FC236}">
                <a16:creationId xmlns:a16="http://schemas.microsoft.com/office/drawing/2014/main" id="{02DA86C1-1B1B-4DAD-A6FA-BC52B01821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171"/>
          <a:stretch/>
        </p:blipFill>
        <p:spPr>
          <a:xfrm>
            <a:off x="-1179" y="6016641"/>
            <a:ext cx="9733758" cy="848064"/>
          </a:xfrm>
          <a:prstGeom prst="rect">
            <a:avLst/>
          </a:prstGeom>
        </p:spPr>
      </p:pic>
      <p:grpSp>
        <p:nvGrpSpPr>
          <p:cNvPr id="13" name="Group 7">
            <a:extLst>
              <a:ext uri="{FF2B5EF4-FFF2-40B4-BE49-F238E27FC236}">
                <a16:creationId xmlns:a16="http://schemas.microsoft.com/office/drawing/2014/main" id="{E702F36D-3970-49F3-AE3A-75FA83B1F422}"/>
              </a:ext>
            </a:extLst>
          </p:cNvPr>
          <p:cNvGrpSpPr/>
          <p:nvPr/>
        </p:nvGrpSpPr>
        <p:grpSpPr>
          <a:xfrm>
            <a:off x="9590707" y="6016641"/>
            <a:ext cx="2601293" cy="848064"/>
            <a:chOff x="9590707" y="6016641"/>
            <a:chExt cx="2601293" cy="848064"/>
          </a:xfrm>
        </p:grpSpPr>
        <p:sp>
          <p:nvSpPr>
            <p:cNvPr id="14" name="Rectangle 15">
              <a:extLst>
                <a:ext uri="{FF2B5EF4-FFF2-40B4-BE49-F238E27FC236}">
                  <a16:creationId xmlns:a16="http://schemas.microsoft.com/office/drawing/2014/main" id="{C9987E4C-5F53-4A82-9E19-AE336F6D1308}"/>
                </a:ext>
              </a:extLst>
            </p:cNvPr>
            <p:cNvSpPr/>
            <p:nvPr/>
          </p:nvSpPr>
          <p:spPr>
            <a:xfrm>
              <a:off x="9590707" y="6016641"/>
              <a:ext cx="2601293" cy="848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5" name="Picture 18">
              <a:extLst>
                <a:ext uri="{FF2B5EF4-FFF2-40B4-BE49-F238E27FC236}">
                  <a16:creationId xmlns:a16="http://schemas.microsoft.com/office/drawing/2014/main" id="{3D495691-D39F-4822-87EA-F15C47AABD1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92853" y="6021469"/>
              <a:ext cx="2367970" cy="838800"/>
            </a:xfrm>
            <a:prstGeom prst="rect">
              <a:avLst/>
            </a:prstGeom>
          </p:spPr>
        </p:pic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3133EBC0-38CC-4F6B-B06A-CF1D772326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5687" y="1857480"/>
            <a:ext cx="10080625" cy="2387600"/>
          </a:xfrm>
        </p:spPr>
        <p:txBody>
          <a:bodyPr anchor="ctr" anchorCtr="0">
            <a:normAutofit/>
          </a:bodyPr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Name of presentation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1B7A5A-9E53-47F5-88C5-3B08A9C491A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5687" y="4664176"/>
            <a:ext cx="10080624" cy="1052226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Name, title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58A7A936-BBE4-41FE-9470-0D56E8F771B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02534" y="6092025"/>
            <a:ext cx="9167812" cy="262314"/>
          </a:xfrm>
        </p:spPr>
        <p:txBody>
          <a:bodyPr/>
          <a:lstStyle>
            <a:lvl1pPr algn="ctr">
              <a:buNone/>
              <a:defRPr sz="125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GB" sz="1250" noProof="0" dirty="0"/>
              <a:t>Presentation ÅÅÅÅ.MM.DD</a:t>
            </a:r>
            <a:endParaRPr lang="en-GB" noProof="0" dirty="0"/>
          </a:p>
        </p:txBody>
      </p:sp>
      <p:sp>
        <p:nvSpPr>
          <p:cNvPr id="12" name="Platshållare för text 7">
            <a:extLst>
              <a:ext uri="{FF2B5EF4-FFF2-40B4-BE49-F238E27FC236}">
                <a16:creationId xmlns:a16="http://schemas.microsoft.com/office/drawing/2014/main" id="{6CED2D2E-D243-4321-A9D0-37B7BABDA69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02534" y="6490516"/>
            <a:ext cx="9167812" cy="262314"/>
          </a:xfrm>
        </p:spPr>
        <p:txBody>
          <a:bodyPr/>
          <a:lstStyle>
            <a:lvl1pPr algn="ctr">
              <a:buNone/>
              <a:defRPr sz="125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sz="1250" noProof="0" dirty="0"/>
              <a:t>Name, department</a:t>
            </a:r>
            <a:endParaRPr lang="en-GB" noProof="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A1A8B2-3BF6-43C2-AAB7-0185B43464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202383" y="126522"/>
            <a:ext cx="1867855" cy="338648"/>
          </a:xfrm>
        </p:spPr>
        <p:txBody>
          <a:bodyPr/>
          <a:lstStyle>
            <a:lvl1pPr algn="ctr">
              <a:defRPr sz="1250">
                <a:solidFill>
                  <a:schemeClr val="bg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30/05/2023</a:t>
            </a:fld>
            <a:endParaRPr lang="en-GB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6969D89-5B9D-45E3-B4A7-395D4F226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825" y="105170"/>
            <a:ext cx="9486199" cy="360000"/>
          </a:xfrm>
        </p:spPr>
        <p:txBody>
          <a:bodyPr/>
          <a:lstStyle>
            <a:lvl1pPr algn="ctr">
              <a:defRPr sz="125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0B2CC6-95CE-4152-976B-B941FF1A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BD9C-3C31-42D4-A78B-497858E3E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2635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91B0F0-8551-4190-B9DB-C50A99F7DD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1388" y="1239926"/>
            <a:ext cx="3932237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GB" dirty="0"/>
              <a:t>Add heading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84B3F8-7DED-43FE-B46F-DDF8AE5545B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91174" y="528739"/>
            <a:ext cx="5764213" cy="533529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add text/bullet list and click the appropriate icon below if you want to add a chart, photo etc.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87CF11-DB8B-4272-A218-22A1347BCD0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41388" y="2856741"/>
            <a:ext cx="3932237" cy="300729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8F8EBE0-44E9-4148-A411-C212684D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30/05/2023</a:t>
            </a:fld>
            <a:endParaRPr lang="en-GB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A07710-43F0-4973-8590-85D8D5196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913FACA-D495-4B47-A60C-026B75E5F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316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med bildtext och fotnot, för diagram tabell et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91B0F0-8551-4190-B9DB-C50A99F7DD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1388" y="1239926"/>
            <a:ext cx="3932237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GB" dirty="0"/>
              <a:t>Add heading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84B3F8-7DED-43FE-B46F-DDF8AE5545B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91174" y="528739"/>
            <a:ext cx="5764213" cy="533529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add text/bullet list and click the appropriate icon below if you want to add a chart, photo </a:t>
            </a:r>
            <a:r>
              <a:rPr lang="en-GB"/>
              <a:t>etc.</a:t>
            </a:r>
            <a:endParaRPr lang="en-GB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87CF11-DB8B-4272-A218-22A1347BCD0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41388" y="2856741"/>
            <a:ext cx="3932237" cy="300729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Add text</a:t>
            </a:r>
            <a:endParaRPr lang="en-GB" dirty="0"/>
          </a:p>
        </p:txBody>
      </p:sp>
      <p:sp>
        <p:nvSpPr>
          <p:cNvPr id="14" name="Platshållare för bildnummer 13">
            <a:extLst>
              <a:ext uri="{FF2B5EF4-FFF2-40B4-BE49-F238E27FC236}">
                <a16:creationId xmlns:a16="http://schemas.microsoft.com/office/drawing/2014/main" id="{BEA6B900-BAE4-4916-B65F-318A0126D36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6" name="Platshållare för text 15">
            <a:extLst>
              <a:ext uri="{FF2B5EF4-FFF2-40B4-BE49-F238E27FC236}">
                <a16:creationId xmlns:a16="http://schemas.microsoft.com/office/drawing/2014/main" id="{9C4D7878-6B91-4618-BB4C-17076AD4105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000" y="6464896"/>
            <a:ext cx="5210175" cy="295275"/>
          </a:xfrm>
        </p:spPr>
        <p:txBody>
          <a:bodyPr/>
          <a:lstStyle>
            <a:lvl1pPr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sz="1050"/>
              <a:t>Add text, date of the study etc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0577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med bildtext hög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91B0F0-8551-4190-B9DB-C50A99F7DD7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2975" y="271200"/>
            <a:ext cx="3930650" cy="1325563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GB" dirty="0"/>
              <a:t>Add heading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84B3F8-7DED-43FE-B46F-DDF8AE5545BA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91174" y="528739"/>
            <a:ext cx="5764213" cy="533529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500"/>
            </a:lvl2pPr>
            <a:lvl3pPr>
              <a:defRPr sz="1500"/>
            </a:lvl3pPr>
            <a:lvl4pPr>
              <a:defRPr sz="1500"/>
            </a:lvl4pPr>
            <a:lvl5pPr>
              <a:defRPr sz="15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add text/bullet list and click the appropriate icon below if you want to add a chart, photo etc.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787CF11-DB8B-4272-A218-22A1347BCD0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42974" y="1802962"/>
            <a:ext cx="3932237" cy="406106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8F8EBE0-44E9-4148-A411-C212684D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30/05/2023</a:t>
            </a:fld>
            <a:endParaRPr lang="en-GB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7A07710-43F0-4973-8590-85D8D5196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913FACA-D495-4B47-A60C-026B75E5F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29133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82D931-B573-4306-9A60-291CE56EF6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1388" y="1239926"/>
            <a:ext cx="3932237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GB" dirty="0"/>
              <a:t>Add heading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58D5B2C-4BA7-48A7-8966-DB55136774F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021469 h 6858000"/>
              <a:gd name="connsiteX3" fmla="*/ 3496853 w 6096000"/>
              <a:gd name="connsiteY3" fmla="*/ 6021469 h 6858000"/>
              <a:gd name="connsiteX4" fmla="*/ 3496853 w 6096000"/>
              <a:gd name="connsiteY4" fmla="*/ 6858000 h 6858000"/>
              <a:gd name="connsiteX5" fmla="*/ 0 w 60960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021469"/>
                </a:lnTo>
                <a:lnTo>
                  <a:pt x="3496853" y="6021469"/>
                </a:lnTo>
                <a:lnTo>
                  <a:pt x="349685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on icon and add picture</a:t>
            </a:r>
            <a:endParaRPr lang="en-GB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45584E-4001-4DFF-B36E-AE90EFC35DD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42497" y="2840126"/>
            <a:ext cx="3932237" cy="337522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55817EE-6E8D-47C7-A929-7CC366618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30/05/2023</a:t>
            </a:fld>
            <a:endParaRPr lang="en-GB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DBFFFA9-A1C4-41AD-A2C4-BF76E9EF8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700106-5C7A-46FF-ACC8-7637717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10" name="Group 15">
            <a:extLst>
              <a:ext uri="{FF2B5EF4-FFF2-40B4-BE49-F238E27FC236}">
                <a16:creationId xmlns:a16="http://schemas.microsoft.com/office/drawing/2014/main" id="{A8F2E203-EB86-4A60-ABBE-1EB8F189EDF0}"/>
              </a:ext>
            </a:extLst>
          </p:cNvPr>
          <p:cNvGrpSpPr/>
          <p:nvPr/>
        </p:nvGrpSpPr>
        <p:grpSpPr>
          <a:xfrm>
            <a:off x="9592853" y="6016641"/>
            <a:ext cx="2599147" cy="848064"/>
            <a:chOff x="9592853" y="6016641"/>
            <a:chExt cx="2599147" cy="848064"/>
          </a:xfrm>
        </p:grpSpPr>
        <p:sp>
          <p:nvSpPr>
            <p:cNvPr id="11" name="Rectangle 14">
              <a:extLst>
                <a:ext uri="{FF2B5EF4-FFF2-40B4-BE49-F238E27FC236}">
                  <a16:creationId xmlns:a16="http://schemas.microsoft.com/office/drawing/2014/main" id="{878DE5DE-846C-48DC-8E46-2E719B1F52C8}"/>
                </a:ext>
              </a:extLst>
            </p:cNvPr>
            <p:cNvSpPr/>
            <p:nvPr/>
          </p:nvSpPr>
          <p:spPr>
            <a:xfrm>
              <a:off x="9624384" y="6016641"/>
              <a:ext cx="2567616" cy="848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2" name="Picture 8">
              <a:extLst>
                <a:ext uri="{FF2B5EF4-FFF2-40B4-BE49-F238E27FC236}">
                  <a16:creationId xmlns:a16="http://schemas.microsoft.com/office/drawing/2014/main" id="{063F7F53-34FF-45C4-A90B-3F42459C0F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92853" y="6021469"/>
              <a:ext cx="2367970" cy="83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27095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med bildtext datum och år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82D931-B573-4306-9A60-291CE56EF6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1388" y="1239926"/>
            <a:ext cx="3932237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GB" dirty="0"/>
              <a:t>Add title</a:t>
            </a:r>
          </a:p>
        </p:txBody>
      </p:sp>
      <p:sp>
        <p:nvSpPr>
          <p:cNvPr id="8" name="Platshållare för bild 7">
            <a:extLst>
              <a:ext uri="{FF2B5EF4-FFF2-40B4-BE49-F238E27FC236}">
                <a16:creationId xmlns:a16="http://schemas.microsoft.com/office/drawing/2014/main" id="{D7B2F451-B74E-4441-A066-789EAF783098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021469 h 6858000"/>
              <a:gd name="connsiteX3" fmla="*/ 3496853 w 6096000"/>
              <a:gd name="connsiteY3" fmla="*/ 6021469 h 6858000"/>
              <a:gd name="connsiteX4" fmla="*/ 3496853 w 6096000"/>
              <a:gd name="connsiteY4" fmla="*/ 6858000 h 6858000"/>
              <a:gd name="connsiteX5" fmla="*/ 0 w 60960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021469"/>
                </a:lnTo>
                <a:lnTo>
                  <a:pt x="3496853" y="6021469"/>
                </a:lnTo>
                <a:lnTo>
                  <a:pt x="349685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on icon to add picture</a:t>
            </a:r>
            <a:endParaRPr lang="en-GB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45584E-4001-4DFF-B36E-AE90EFC35DD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50688" y="2852259"/>
            <a:ext cx="3932237" cy="3375223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Add text</a:t>
            </a:r>
            <a:endParaRPr lang="en-GB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700106-5C7A-46FF-ACC8-7637717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4" name="Platshållare för text 15">
            <a:extLst>
              <a:ext uri="{FF2B5EF4-FFF2-40B4-BE49-F238E27FC236}">
                <a16:creationId xmlns:a16="http://schemas.microsoft.com/office/drawing/2014/main" id="{43527A50-5DF0-4D3F-A53D-E8D3AB7ACE3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81000" y="6464896"/>
            <a:ext cx="5210175" cy="295275"/>
          </a:xfrm>
        </p:spPr>
        <p:txBody>
          <a:bodyPr/>
          <a:lstStyle>
            <a:lvl1pPr algn="r"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sz="1050"/>
              <a:t>Frivillig bildtext datum och årtal</a:t>
            </a:r>
            <a:endParaRPr lang="en-GB" dirty="0"/>
          </a:p>
        </p:txBody>
      </p:sp>
      <p:grpSp>
        <p:nvGrpSpPr>
          <p:cNvPr id="9" name="Group 15">
            <a:extLst>
              <a:ext uri="{FF2B5EF4-FFF2-40B4-BE49-F238E27FC236}">
                <a16:creationId xmlns:a16="http://schemas.microsoft.com/office/drawing/2014/main" id="{37A1928D-7E9F-4CB4-B545-C3A544C98470}"/>
              </a:ext>
            </a:extLst>
          </p:cNvPr>
          <p:cNvGrpSpPr/>
          <p:nvPr/>
        </p:nvGrpSpPr>
        <p:grpSpPr>
          <a:xfrm>
            <a:off x="9592853" y="6016641"/>
            <a:ext cx="2599147" cy="848064"/>
            <a:chOff x="9592853" y="6016641"/>
            <a:chExt cx="2599147" cy="848064"/>
          </a:xfrm>
        </p:grpSpPr>
        <p:sp>
          <p:nvSpPr>
            <p:cNvPr id="10" name="Rectangle 14">
              <a:extLst>
                <a:ext uri="{FF2B5EF4-FFF2-40B4-BE49-F238E27FC236}">
                  <a16:creationId xmlns:a16="http://schemas.microsoft.com/office/drawing/2014/main" id="{85200997-89CD-4D74-9F56-8945F01CBB53}"/>
                </a:ext>
              </a:extLst>
            </p:cNvPr>
            <p:cNvSpPr/>
            <p:nvPr/>
          </p:nvSpPr>
          <p:spPr>
            <a:xfrm>
              <a:off x="9624384" y="6016641"/>
              <a:ext cx="2567616" cy="848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Picture 8">
              <a:extLst>
                <a:ext uri="{FF2B5EF4-FFF2-40B4-BE49-F238E27FC236}">
                  <a16:creationId xmlns:a16="http://schemas.microsoft.com/office/drawing/2014/main" id="{771E48A1-1FBA-4170-BCE7-DCA8D7FDEF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92853" y="6021469"/>
              <a:ext cx="2367970" cy="83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378459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ld med bildtext hög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82D931-B573-4306-9A60-291CE56EF6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2975" y="271200"/>
            <a:ext cx="3931759" cy="1325563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GB" dirty="0"/>
              <a:t>Add heading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358D5B2C-4BA7-48A7-8966-DB55136774F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021469 h 6858000"/>
              <a:gd name="connsiteX3" fmla="*/ 3496853 w 6096000"/>
              <a:gd name="connsiteY3" fmla="*/ 6021469 h 6858000"/>
              <a:gd name="connsiteX4" fmla="*/ 3496853 w 6096000"/>
              <a:gd name="connsiteY4" fmla="*/ 6858000 h 6858000"/>
              <a:gd name="connsiteX5" fmla="*/ 0 w 60960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021469"/>
                </a:lnTo>
                <a:lnTo>
                  <a:pt x="3496853" y="6021469"/>
                </a:lnTo>
                <a:lnTo>
                  <a:pt x="349685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on icon and add picture</a:t>
            </a:r>
            <a:endParaRPr lang="en-GB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45584E-4001-4DFF-B36E-AE90EFC35DD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42974" y="1802962"/>
            <a:ext cx="3932237" cy="421367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55817EE-6E8D-47C7-A929-7CC366618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30/05/2023</a:t>
            </a:fld>
            <a:endParaRPr lang="en-GB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DBFFFA9-A1C4-41AD-A2C4-BF76E9EF8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700106-5C7A-46FF-ACC8-7637717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10" name="Group 15">
            <a:extLst>
              <a:ext uri="{FF2B5EF4-FFF2-40B4-BE49-F238E27FC236}">
                <a16:creationId xmlns:a16="http://schemas.microsoft.com/office/drawing/2014/main" id="{A8F2E203-EB86-4A60-ABBE-1EB8F189EDF0}"/>
              </a:ext>
            </a:extLst>
          </p:cNvPr>
          <p:cNvGrpSpPr/>
          <p:nvPr/>
        </p:nvGrpSpPr>
        <p:grpSpPr>
          <a:xfrm>
            <a:off x="9592853" y="6016641"/>
            <a:ext cx="2599147" cy="848064"/>
            <a:chOff x="9592853" y="6016641"/>
            <a:chExt cx="2599147" cy="848064"/>
          </a:xfrm>
        </p:grpSpPr>
        <p:sp>
          <p:nvSpPr>
            <p:cNvPr id="11" name="Rectangle 14">
              <a:extLst>
                <a:ext uri="{FF2B5EF4-FFF2-40B4-BE49-F238E27FC236}">
                  <a16:creationId xmlns:a16="http://schemas.microsoft.com/office/drawing/2014/main" id="{878DE5DE-846C-48DC-8E46-2E719B1F52C8}"/>
                </a:ext>
              </a:extLst>
            </p:cNvPr>
            <p:cNvSpPr/>
            <p:nvPr/>
          </p:nvSpPr>
          <p:spPr>
            <a:xfrm>
              <a:off x="9624384" y="6016641"/>
              <a:ext cx="2567616" cy="848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2" name="Picture 8">
              <a:extLst>
                <a:ext uri="{FF2B5EF4-FFF2-40B4-BE49-F238E27FC236}">
                  <a16:creationId xmlns:a16="http://schemas.microsoft.com/office/drawing/2014/main" id="{063F7F53-34FF-45C4-A90B-3F42459C0F5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92853" y="6021469"/>
              <a:ext cx="2367970" cy="83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806502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elside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bild 4">
            <a:extLst>
              <a:ext uri="{FF2B5EF4-FFF2-40B4-BE49-F238E27FC236}">
                <a16:creationId xmlns:a16="http://schemas.microsoft.com/office/drawing/2014/main" id="{286C54BD-0732-49B7-830A-ABCB62A50CF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1469 h 6858000"/>
              <a:gd name="connsiteX3" fmla="*/ 9592853 w 12192000"/>
              <a:gd name="connsiteY3" fmla="*/ 6021469 h 6858000"/>
              <a:gd name="connsiteX4" fmla="*/ 9592853 w 12192000"/>
              <a:gd name="connsiteY4" fmla="*/ 6858000 h 6858000"/>
              <a:gd name="connsiteX5" fmla="*/ 0 w 121920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1469"/>
                </a:lnTo>
                <a:lnTo>
                  <a:pt x="9592853" y="6021469"/>
                </a:lnTo>
                <a:lnTo>
                  <a:pt x="959285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on icon to add picture</a:t>
            </a:r>
            <a:endParaRPr lang="en-GB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700106-5C7A-46FF-ACC8-7637717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6" name="Group 15">
            <a:extLst>
              <a:ext uri="{FF2B5EF4-FFF2-40B4-BE49-F238E27FC236}">
                <a16:creationId xmlns:a16="http://schemas.microsoft.com/office/drawing/2014/main" id="{B3699711-55EF-438A-97F2-6C8CAB36D1D2}"/>
              </a:ext>
            </a:extLst>
          </p:cNvPr>
          <p:cNvGrpSpPr/>
          <p:nvPr/>
        </p:nvGrpSpPr>
        <p:grpSpPr>
          <a:xfrm>
            <a:off x="9592853" y="6016641"/>
            <a:ext cx="2599147" cy="848064"/>
            <a:chOff x="9592853" y="6016641"/>
            <a:chExt cx="2599147" cy="848064"/>
          </a:xfrm>
        </p:grpSpPr>
        <p:sp>
          <p:nvSpPr>
            <p:cNvPr id="8" name="Rectangle 14">
              <a:extLst>
                <a:ext uri="{FF2B5EF4-FFF2-40B4-BE49-F238E27FC236}">
                  <a16:creationId xmlns:a16="http://schemas.microsoft.com/office/drawing/2014/main" id="{EB2A919A-A22D-4AD4-B51C-904403FE88E2}"/>
                </a:ext>
              </a:extLst>
            </p:cNvPr>
            <p:cNvSpPr/>
            <p:nvPr/>
          </p:nvSpPr>
          <p:spPr>
            <a:xfrm>
              <a:off x="9624384" y="6016641"/>
              <a:ext cx="2567616" cy="848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6BBA8BEB-DC7F-4BAB-9B15-B81335ADA7D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92853" y="6021469"/>
              <a:ext cx="2367970" cy="83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47450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elsides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C5A9CA11-C79B-42D0-9601-1FE1C607F14C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6021469 h 6858000"/>
              <a:gd name="connsiteX3" fmla="*/ 9592853 w 12192000"/>
              <a:gd name="connsiteY3" fmla="*/ 6021469 h 6858000"/>
              <a:gd name="connsiteX4" fmla="*/ 9592853 w 12192000"/>
              <a:gd name="connsiteY4" fmla="*/ 6858000 h 6858000"/>
              <a:gd name="connsiteX5" fmla="*/ 0 w 121920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6021469"/>
                </a:lnTo>
                <a:lnTo>
                  <a:pt x="9592853" y="6021469"/>
                </a:lnTo>
                <a:lnTo>
                  <a:pt x="9592853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on icon to add picture</a:t>
            </a:r>
            <a:endParaRPr lang="en-GB" dirty="0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7532F9D4-73A7-4BA1-B2A5-01B8EE571F9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269" y="6047598"/>
            <a:ext cx="2599200" cy="813600"/>
          </a:xfrm>
          <a:solidFill>
            <a:schemeClr val="bg1"/>
          </a:solidFill>
        </p:spPr>
        <p:txBody>
          <a:bodyPr lIns="108000" tIns="108000" rIns="108000" bIns="10800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600"/>
              </a:spcAft>
              <a:buNone/>
              <a:defRPr sz="1100"/>
            </a:lvl1pPr>
            <a:lvl2pPr algn="r">
              <a:defRPr sz="1050"/>
            </a:lvl2pPr>
            <a:lvl3pPr algn="r">
              <a:defRPr sz="1050"/>
            </a:lvl3pPr>
            <a:lvl4pPr algn="r">
              <a:defRPr sz="1050"/>
            </a:lvl4pPr>
            <a:lvl5pPr algn="r">
              <a:defRPr sz="1050"/>
            </a:lvl5pPr>
          </a:lstStyle>
          <a:p>
            <a:pPr lvl="0"/>
            <a:r>
              <a:rPr lang="en-GB"/>
              <a:t>Add text, date etc</a:t>
            </a:r>
            <a:endParaRPr lang="en-GB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700106-5C7A-46FF-ACC8-7637717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8" name="Group 15">
            <a:extLst>
              <a:ext uri="{FF2B5EF4-FFF2-40B4-BE49-F238E27FC236}">
                <a16:creationId xmlns:a16="http://schemas.microsoft.com/office/drawing/2014/main" id="{488A84A8-6C68-4AB9-A672-D460F556C2D7}"/>
              </a:ext>
            </a:extLst>
          </p:cNvPr>
          <p:cNvGrpSpPr/>
          <p:nvPr/>
        </p:nvGrpSpPr>
        <p:grpSpPr>
          <a:xfrm>
            <a:off x="9592853" y="6016641"/>
            <a:ext cx="2599147" cy="848064"/>
            <a:chOff x="9592853" y="6016641"/>
            <a:chExt cx="2599147" cy="848064"/>
          </a:xfrm>
        </p:grpSpPr>
        <p:sp>
          <p:nvSpPr>
            <p:cNvPr id="10" name="Rectangle 14">
              <a:extLst>
                <a:ext uri="{FF2B5EF4-FFF2-40B4-BE49-F238E27FC236}">
                  <a16:creationId xmlns:a16="http://schemas.microsoft.com/office/drawing/2014/main" id="{F3033FA9-1003-4C9A-B1AD-CA3CDAE0119D}"/>
                </a:ext>
              </a:extLst>
            </p:cNvPr>
            <p:cNvSpPr/>
            <p:nvPr/>
          </p:nvSpPr>
          <p:spPr>
            <a:xfrm>
              <a:off x="9624384" y="6016641"/>
              <a:ext cx="2567616" cy="848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Picture 8">
              <a:extLst>
                <a:ext uri="{FF2B5EF4-FFF2-40B4-BE49-F238E27FC236}">
                  <a16:creationId xmlns:a16="http://schemas.microsoft.com/office/drawing/2014/main" id="{AAD79A4E-D29E-43FD-B69B-BC7E9FB6184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92853" y="6021469"/>
              <a:ext cx="2367970" cy="83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6517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 Bilder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82D931-B573-4306-9A60-291CE56EF6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3339" y="1240106"/>
            <a:ext cx="3932237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GB" dirty="0"/>
              <a:t>Add title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45584E-4001-4DFF-B36E-AE90EFC35DD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59314" y="2852259"/>
            <a:ext cx="3932237" cy="304689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Add text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FE0BD56-103E-4ADB-8B3F-DD547F7F17A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096000" y="0"/>
            <a:ext cx="60960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on icon to add picture</a:t>
            </a:r>
            <a:endParaRPr lang="en-GB" dirty="0"/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0496DA-9D5E-45CE-AA8B-05EF79E3BB24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096000" y="3439250"/>
            <a:ext cx="6096000" cy="3429000"/>
          </a:xfrm>
          <a:custGeom>
            <a:avLst/>
            <a:gdLst>
              <a:gd name="connsiteX0" fmla="*/ 0 w 6096000"/>
              <a:gd name="connsiteY0" fmla="*/ 0 h 3429000"/>
              <a:gd name="connsiteX1" fmla="*/ 6096000 w 6096000"/>
              <a:gd name="connsiteY1" fmla="*/ 0 h 3429000"/>
              <a:gd name="connsiteX2" fmla="*/ 6096000 w 6096000"/>
              <a:gd name="connsiteY2" fmla="*/ 2582219 h 3429000"/>
              <a:gd name="connsiteX3" fmla="*/ 3496853 w 6096000"/>
              <a:gd name="connsiteY3" fmla="*/ 2582219 h 3429000"/>
              <a:gd name="connsiteX4" fmla="*/ 3496853 w 6096000"/>
              <a:gd name="connsiteY4" fmla="*/ 3429000 h 3429000"/>
              <a:gd name="connsiteX5" fmla="*/ 0 w 6096000"/>
              <a:gd name="connsiteY5" fmla="*/ 3429000 h 342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3429000">
                <a:moveTo>
                  <a:pt x="0" y="0"/>
                </a:moveTo>
                <a:lnTo>
                  <a:pt x="6096000" y="0"/>
                </a:lnTo>
                <a:lnTo>
                  <a:pt x="6096000" y="2582219"/>
                </a:lnTo>
                <a:lnTo>
                  <a:pt x="3496853" y="2582219"/>
                </a:lnTo>
                <a:lnTo>
                  <a:pt x="3496853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on icon to add picture</a:t>
            </a:r>
            <a:endParaRPr lang="en-GB" dirty="0"/>
          </a:p>
        </p:txBody>
      </p:sp>
      <p:sp>
        <p:nvSpPr>
          <p:cNvPr id="17" name="Platshållare för text 15">
            <a:extLst>
              <a:ext uri="{FF2B5EF4-FFF2-40B4-BE49-F238E27FC236}">
                <a16:creationId xmlns:a16="http://schemas.microsoft.com/office/drawing/2014/main" id="{88EE81BD-4783-4EBA-9564-3C1D3E604EA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1000" y="6464896"/>
            <a:ext cx="5210175" cy="295275"/>
          </a:xfrm>
        </p:spPr>
        <p:txBody>
          <a:bodyPr/>
          <a:lstStyle>
            <a:lvl1pPr algn="r">
              <a:buNone/>
              <a:defRPr sz="11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sz="1050"/>
              <a:t>Add text, date</a:t>
            </a:r>
            <a:endParaRPr lang="en-GB" dirty="0"/>
          </a:p>
        </p:txBody>
      </p:sp>
      <p:sp>
        <p:nvSpPr>
          <p:cNvPr id="12" name="Platshållare för bildnummer 11">
            <a:extLst>
              <a:ext uri="{FF2B5EF4-FFF2-40B4-BE49-F238E27FC236}">
                <a16:creationId xmlns:a16="http://schemas.microsoft.com/office/drawing/2014/main" id="{D070DB78-6A6B-42C1-8412-93073B56A7B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10" name="Group 15">
            <a:extLst>
              <a:ext uri="{FF2B5EF4-FFF2-40B4-BE49-F238E27FC236}">
                <a16:creationId xmlns:a16="http://schemas.microsoft.com/office/drawing/2014/main" id="{01380F2C-D7D5-4620-8D01-61F20E6BCE34}"/>
              </a:ext>
            </a:extLst>
          </p:cNvPr>
          <p:cNvGrpSpPr/>
          <p:nvPr/>
        </p:nvGrpSpPr>
        <p:grpSpPr>
          <a:xfrm>
            <a:off x="9592853" y="6016641"/>
            <a:ext cx="2599147" cy="848064"/>
            <a:chOff x="9592853" y="6016641"/>
            <a:chExt cx="2599147" cy="848064"/>
          </a:xfrm>
        </p:grpSpPr>
        <p:sp>
          <p:nvSpPr>
            <p:cNvPr id="11" name="Rectangle 14">
              <a:extLst>
                <a:ext uri="{FF2B5EF4-FFF2-40B4-BE49-F238E27FC236}">
                  <a16:creationId xmlns:a16="http://schemas.microsoft.com/office/drawing/2014/main" id="{8E0214BB-26DB-46C0-86E8-52EE3F91E9B1}"/>
                </a:ext>
              </a:extLst>
            </p:cNvPr>
            <p:cNvSpPr/>
            <p:nvPr/>
          </p:nvSpPr>
          <p:spPr>
            <a:xfrm>
              <a:off x="9624384" y="6016641"/>
              <a:ext cx="2567616" cy="848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3" name="Picture 8">
              <a:extLst>
                <a:ext uri="{FF2B5EF4-FFF2-40B4-BE49-F238E27FC236}">
                  <a16:creationId xmlns:a16="http://schemas.microsoft.com/office/drawing/2014/main" id="{C794A186-6879-4D61-8CF7-6B512B304E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92853" y="6021469"/>
              <a:ext cx="2367970" cy="83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8290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Bilder och text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82D931-B573-4306-9A60-291CE56EF6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65257" y="1240106"/>
            <a:ext cx="4571056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GB"/>
              <a:t>Add title</a:t>
            </a:r>
            <a:endParaRPr lang="en-GB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45584E-4001-4DFF-B36E-AE90EFC35DD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571228" y="2852259"/>
            <a:ext cx="4565085" cy="30786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Add text</a:t>
            </a:r>
            <a:endParaRPr lang="en-GB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FE0BD56-103E-4ADB-8B3F-DD547F7F17A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-12" y="0"/>
            <a:ext cx="6096000" cy="3430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dirty="0"/>
              <a:t>Click on icon to add picture</a:t>
            </a:r>
          </a:p>
        </p:txBody>
      </p:sp>
      <p:sp>
        <p:nvSpPr>
          <p:cNvPr id="8" name="Platshållare för bild 2">
            <a:extLst>
              <a:ext uri="{FF2B5EF4-FFF2-40B4-BE49-F238E27FC236}">
                <a16:creationId xmlns:a16="http://schemas.microsoft.com/office/drawing/2014/main" id="{AF6593F1-F15E-4A60-9D79-28689A1CAC2E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-12" y="3429000"/>
            <a:ext cx="6096000" cy="3430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on icon to add picture</a:t>
            </a:r>
            <a:endParaRPr lang="en-GB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700106-5C7A-46FF-ACC8-7637717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882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73D170-A237-4BF4-B00E-22E5A0AD2B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Add title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7DA5A3-C3FD-49B5-A89C-5B062D3FE665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GB" dirty="0"/>
              <a:t>Click to add text/bullet list and click the appropriate icon below if you want to add a chart, photo etc.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5A01780-A27E-4051-B9B8-7591913F6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30/05/2023</a:t>
            </a:fld>
            <a:endParaRPr lang="en-GB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8F5340F-CA4B-460E-8B4E-F68DE7825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D045FA-B788-48D8-BD0D-F78B59A64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962873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Bilder och text till höger samt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882D931-B573-4306-9A60-291CE56EF6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65257" y="1240106"/>
            <a:ext cx="4571056" cy="1600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GB" dirty="0"/>
              <a:t>Add title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145584E-4001-4DFF-B36E-AE90EFC35DD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571228" y="2852259"/>
            <a:ext cx="4565085" cy="30786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Add text</a:t>
            </a:r>
            <a:endParaRPr lang="en-GB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EFE0BD56-103E-4ADB-8B3F-DD547F7F17A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-12" y="0"/>
            <a:ext cx="6096000" cy="3430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on icon to add picture</a:t>
            </a:r>
            <a:endParaRPr lang="en-GB" dirty="0"/>
          </a:p>
        </p:txBody>
      </p:sp>
      <p:sp>
        <p:nvSpPr>
          <p:cNvPr id="8" name="Platshållare för bild 2">
            <a:extLst>
              <a:ext uri="{FF2B5EF4-FFF2-40B4-BE49-F238E27FC236}">
                <a16:creationId xmlns:a16="http://schemas.microsoft.com/office/drawing/2014/main" id="{AF6593F1-F15E-4A60-9D79-28689A1CAC2E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-12" y="3429000"/>
            <a:ext cx="6096000" cy="3430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on icon to add picture</a:t>
            </a:r>
            <a:endParaRPr lang="en-GB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D700106-5C7A-46FF-ACC8-763771777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F1697DF9-0EE4-4FFD-8C38-E52622BBC1B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269" y="6047598"/>
            <a:ext cx="2599200" cy="813600"/>
          </a:xfrm>
          <a:solidFill>
            <a:schemeClr val="bg1"/>
          </a:solidFill>
        </p:spPr>
        <p:txBody>
          <a:bodyPr lIns="108000" tIns="108000" rIns="108000" bIns="10800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600"/>
              </a:spcAft>
              <a:buNone/>
              <a:defRPr sz="1100"/>
            </a:lvl1pPr>
            <a:lvl2pPr algn="r">
              <a:defRPr sz="1050"/>
            </a:lvl2pPr>
            <a:lvl3pPr algn="r">
              <a:defRPr sz="1050"/>
            </a:lvl3pPr>
            <a:lvl4pPr algn="r">
              <a:defRPr sz="1050"/>
            </a:lvl4pPr>
            <a:lvl5pPr algn="r">
              <a:defRPr sz="1050"/>
            </a:lvl5pPr>
          </a:lstStyle>
          <a:p>
            <a:pPr lvl="0"/>
            <a:r>
              <a:rPr lang="en-GB" dirty="0" err="1"/>
              <a:t>Catpion</a:t>
            </a:r>
            <a:r>
              <a:rPr lang="en-GB" dirty="0"/>
              <a:t>, date</a:t>
            </a:r>
          </a:p>
        </p:txBody>
      </p:sp>
      <p:sp>
        <p:nvSpPr>
          <p:cNvPr id="10" name="Platshållare för text 8">
            <a:extLst>
              <a:ext uri="{FF2B5EF4-FFF2-40B4-BE49-F238E27FC236}">
                <a16:creationId xmlns:a16="http://schemas.microsoft.com/office/drawing/2014/main" id="{85C212FF-BB65-4D26-89D7-1E3EBF11D68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2269" y="2615400"/>
            <a:ext cx="2599200" cy="813600"/>
          </a:xfrm>
          <a:solidFill>
            <a:schemeClr val="bg1"/>
          </a:solidFill>
        </p:spPr>
        <p:txBody>
          <a:bodyPr lIns="108000" tIns="108000" rIns="108000" bIns="10800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600"/>
              </a:spcAft>
              <a:buNone/>
              <a:defRPr sz="1050"/>
            </a:lvl1pPr>
            <a:lvl2pPr algn="r">
              <a:defRPr sz="1050"/>
            </a:lvl2pPr>
            <a:lvl3pPr algn="r">
              <a:defRPr sz="1050"/>
            </a:lvl3pPr>
            <a:lvl4pPr algn="r">
              <a:defRPr sz="1050"/>
            </a:lvl4pPr>
            <a:lvl5pPr algn="r">
              <a:defRPr sz="1050"/>
            </a:lvl5pPr>
          </a:lstStyle>
          <a:p>
            <a:pPr lvl="0"/>
            <a:r>
              <a:rPr lang="en-GB"/>
              <a:t>Caption, date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22732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lutni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133EBC0-38CC-4F6B-B06A-CF1D772326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5687" y="1857480"/>
            <a:ext cx="10080625" cy="2387600"/>
          </a:xfrm>
        </p:spPr>
        <p:txBody>
          <a:bodyPr anchor="ctr" anchorCtr="0">
            <a:normAutofit/>
          </a:bodyPr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GB"/>
              <a:t>Add closing text</a:t>
            </a:r>
            <a:endParaRPr lang="en-GB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A1A8B2-3BF6-43C2-AAB7-0185B43464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596" y="6453763"/>
            <a:ext cx="1867855" cy="338648"/>
          </a:xfrm>
        </p:spPr>
        <p:txBody>
          <a:bodyPr/>
          <a:lstStyle>
            <a:lvl1pPr algn="l">
              <a:defRPr sz="1250">
                <a:solidFill>
                  <a:schemeClr val="bg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30/05/2023</a:t>
            </a:fld>
            <a:endParaRPr lang="en-GB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6969D89-5B9D-45E3-B4A7-395D4F226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6843" y="6468408"/>
            <a:ext cx="8345833" cy="338647"/>
          </a:xfrm>
        </p:spPr>
        <p:txBody>
          <a:bodyPr/>
          <a:lstStyle>
            <a:lvl1pPr algn="l">
              <a:defRPr sz="125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0B2CC6-95CE-4152-976B-B941FF1A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BD9C-3C31-42D4-A78B-497858E3E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229977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9">
            <a:extLst>
              <a:ext uri="{FF2B5EF4-FFF2-40B4-BE49-F238E27FC236}">
                <a16:creationId xmlns:a16="http://schemas.microsoft.com/office/drawing/2014/main" id="{669C1CA6-1577-4A8F-B12F-40CB26742F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171"/>
          <a:stretch/>
        </p:blipFill>
        <p:spPr>
          <a:xfrm>
            <a:off x="-1179" y="6016641"/>
            <a:ext cx="9733758" cy="848064"/>
          </a:xfrm>
          <a:prstGeom prst="rect">
            <a:avLst/>
          </a:prstGeom>
        </p:spPr>
      </p:pic>
      <p:grpSp>
        <p:nvGrpSpPr>
          <p:cNvPr id="11" name="Group 7">
            <a:extLst>
              <a:ext uri="{FF2B5EF4-FFF2-40B4-BE49-F238E27FC236}">
                <a16:creationId xmlns:a16="http://schemas.microsoft.com/office/drawing/2014/main" id="{DB80256C-3CF6-4601-B276-F1754ABA12B2}"/>
              </a:ext>
            </a:extLst>
          </p:cNvPr>
          <p:cNvGrpSpPr/>
          <p:nvPr/>
        </p:nvGrpSpPr>
        <p:grpSpPr>
          <a:xfrm>
            <a:off x="9590707" y="6016641"/>
            <a:ext cx="2601293" cy="848064"/>
            <a:chOff x="9590707" y="6016641"/>
            <a:chExt cx="2601293" cy="848064"/>
          </a:xfrm>
        </p:grpSpPr>
        <p:sp>
          <p:nvSpPr>
            <p:cNvPr id="12" name="Rectangle 15">
              <a:extLst>
                <a:ext uri="{FF2B5EF4-FFF2-40B4-BE49-F238E27FC236}">
                  <a16:creationId xmlns:a16="http://schemas.microsoft.com/office/drawing/2014/main" id="{AFBCD226-3BB0-49EC-B47A-A79764644E15}"/>
                </a:ext>
              </a:extLst>
            </p:cNvPr>
            <p:cNvSpPr/>
            <p:nvPr/>
          </p:nvSpPr>
          <p:spPr>
            <a:xfrm>
              <a:off x="9590707" y="6016641"/>
              <a:ext cx="2601293" cy="848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3" name="Picture 18">
              <a:extLst>
                <a:ext uri="{FF2B5EF4-FFF2-40B4-BE49-F238E27FC236}">
                  <a16:creationId xmlns:a16="http://schemas.microsoft.com/office/drawing/2014/main" id="{FA0369E8-E93B-4731-9B5F-5D420FC4EC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92853" y="6021469"/>
              <a:ext cx="2367970" cy="838800"/>
            </a:xfrm>
            <a:prstGeom prst="rect">
              <a:avLst/>
            </a:prstGeom>
          </p:spPr>
        </p:pic>
      </p:grpSp>
      <p:sp>
        <p:nvSpPr>
          <p:cNvPr id="2" name="Rubrik 1">
            <a:extLst>
              <a:ext uri="{FF2B5EF4-FFF2-40B4-BE49-F238E27FC236}">
                <a16:creationId xmlns:a16="http://schemas.microsoft.com/office/drawing/2014/main" id="{3133EBC0-38CC-4F6B-B06A-CF1D772326F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55687" y="1857480"/>
            <a:ext cx="10080625" cy="2387600"/>
          </a:xfrm>
        </p:spPr>
        <p:txBody>
          <a:bodyPr anchor="ctr" anchorCtr="0">
            <a:normAutofit/>
          </a:bodyPr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GB"/>
              <a:t>Name of presentation</a:t>
            </a:r>
            <a:endParaRPr lang="en-GB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1B7A5A-9E53-47F5-88C5-3B08A9C491A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55687" y="4664176"/>
            <a:ext cx="10080624" cy="1052226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Name, title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A1A8B2-3BF6-43C2-AAB7-0185B43464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901597" y="6445453"/>
            <a:ext cx="1867855" cy="338648"/>
          </a:xfrm>
        </p:spPr>
        <p:txBody>
          <a:bodyPr/>
          <a:lstStyle>
            <a:lvl1pPr algn="ctr">
              <a:defRPr sz="1250">
                <a:solidFill>
                  <a:schemeClr val="bg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30/05/2023</a:t>
            </a:fld>
            <a:endParaRPr lang="en-GB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6969D89-5B9D-45E3-B4A7-395D4F226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4147" y="6031995"/>
            <a:ext cx="9486199" cy="360000"/>
          </a:xfrm>
        </p:spPr>
        <p:txBody>
          <a:bodyPr/>
          <a:lstStyle>
            <a:lvl1pPr algn="ctr">
              <a:defRPr sz="125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30B2CC6-95CE-4152-976B-B941FF1A1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BD9C-3C31-42D4-A78B-497858E3E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32951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273D170-A237-4BF4-B00E-22E5A0AD2B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Add title</a:t>
            </a:r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A7DA5A3-C3FD-49B5-A89C-5B062D3FE665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60000" indent="-360000">
              <a:buFont typeface="+mj-lt"/>
              <a:buAutoNum type="arabicPeriod"/>
              <a:defRPr/>
            </a:lvl1pPr>
            <a:lvl2pPr marL="720000" indent="-360000">
              <a:defRPr/>
            </a:lvl2pPr>
            <a:lvl3pPr marL="1080000" indent="-360000">
              <a:defRPr/>
            </a:lvl3pPr>
            <a:lvl4pPr marL="1440000" indent="-360000">
              <a:defRPr/>
            </a:lvl4pPr>
          </a:lstStyle>
          <a:p>
            <a:pPr lvl="0"/>
            <a:r>
              <a:rPr lang="en-GB" dirty="0"/>
              <a:t>Click to add text/bullet list and click the appropriate icon below if you want to add a chart, photo etc.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5A01780-A27E-4051-B9B8-7591913F6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30/05/2023</a:t>
            </a:fld>
            <a:endParaRPr lang="en-GB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8F5340F-CA4B-460E-8B4E-F68DE7825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2D045FA-B788-48D8-BD0D-F78B59A64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2460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2561DF-FAB3-49FB-85E3-6FC02A4FA6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5688" y="2264000"/>
            <a:ext cx="10080625" cy="2386800"/>
          </a:xfrm>
        </p:spPr>
        <p:txBody>
          <a:bodyPr anchor="ctr" anchorCtr="0">
            <a:normAutofit/>
          </a:bodyPr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GB"/>
              <a:t>Add chapter title</a:t>
            </a:r>
            <a:endParaRPr lang="en-GB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E013F11-E51F-4BC0-9677-32BFFF72549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55688" y="5008294"/>
            <a:ext cx="10080625" cy="74400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Add subtitle</a:t>
            </a:r>
            <a:endParaRPr lang="en-GB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D4896AD-BB83-4D48-AE45-CF75415D53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596" y="6453763"/>
            <a:ext cx="922379" cy="23088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30/05/2023</a:t>
            </a:fld>
            <a:endParaRPr lang="en-GB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28CF1B9-9E4A-4145-B542-EBF64656D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6841" y="6394838"/>
            <a:ext cx="894609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081BAA2-4498-41C8-8996-C7436D13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CBCBD9C-3C31-42D4-A78B-497858E3E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693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12561DF-FAB3-49FB-85E3-6FC02A4FA6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5688" y="1278975"/>
            <a:ext cx="10080625" cy="3193866"/>
          </a:xfrm>
        </p:spPr>
        <p:txBody>
          <a:bodyPr anchor="ctr" anchorCtr="0">
            <a:normAutofit/>
          </a:bodyPr>
          <a:lstStyle>
            <a:lvl1pPr algn="ctr">
              <a:defRPr sz="35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Citation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E013F11-E51F-4BC0-9677-32BFFF72549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55688" y="4601894"/>
            <a:ext cx="10080625" cy="1246281"/>
          </a:xfrm>
        </p:spPr>
        <p:txBody>
          <a:bodyPr/>
          <a:lstStyle>
            <a:lvl1pPr marL="0" indent="0" algn="ctr">
              <a:buNone/>
              <a:defRPr sz="1500" b="1">
                <a:solidFill>
                  <a:schemeClr val="tx1"/>
                </a:solidFill>
              </a:defRPr>
            </a:lvl1pPr>
            <a:lvl2pPr marL="0" indent="0" algn="ctr">
              <a:buNone/>
              <a:defRPr sz="1500">
                <a:solidFill>
                  <a:schemeClr val="tx1"/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Name</a:t>
            </a:r>
          </a:p>
          <a:p>
            <a:pPr lvl="1"/>
            <a:r>
              <a:rPr lang="en-GB" dirty="0"/>
              <a:t>Title</a:t>
            </a:r>
            <a:br>
              <a:rPr lang="en-GB" dirty="0"/>
            </a:br>
            <a:r>
              <a:rPr lang="en-GB" dirty="0"/>
              <a:t>Date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D4896AD-BB83-4D48-AE45-CF75415D53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596" y="6453763"/>
            <a:ext cx="922379" cy="23088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30/05/2023</a:t>
            </a:fld>
            <a:endParaRPr lang="en-GB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28CF1B9-9E4A-4145-B542-EBF64656D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76841" y="6394838"/>
            <a:ext cx="894609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081BAA2-4498-41C8-8996-C7436D139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CBCBD9C-3C31-42D4-A78B-497858E3E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1648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02B6569-B60F-4441-9EE5-6A0BFD6A4E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2975" y="271200"/>
            <a:ext cx="10304744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title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D44710-A50F-4B2C-A56C-1BE478C88A0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942975" y="1802962"/>
            <a:ext cx="3960000" cy="4254938"/>
          </a:xfrm>
        </p:spPr>
        <p:txBody>
          <a:bodyPr>
            <a:normAutofit/>
          </a:bodyPr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en-GB" dirty="0"/>
              <a:t>Click to add text/bullet list and click the appropriate icon below if you want to add a chart, photo etc.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528DA3B-9D14-4E86-AB67-2A587A1D7DB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508831" y="1795696"/>
            <a:ext cx="3960000" cy="4254937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en-GB" dirty="0"/>
              <a:t>Click to add text/bullet list and click the appropriate icon below if you want to add a chart, photo etc.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3A583F5-71B0-4CC6-AD22-244EA23E1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30/05/2023</a:t>
            </a:fld>
            <a:endParaRPr lang="en-GB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F219E4C-B4B0-4100-B003-053F7FBF9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AD4C9EE-EDF9-4F72-931C-67B0495EF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1037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med ingr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2694A3-27BC-4AC1-9E40-E79F095615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2975" y="271200"/>
            <a:ext cx="10304744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title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BAE8C39-E77C-4AD2-ABD6-99F5937041A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42975" y="1802961"/>
            <a:ext cx="7594969" cy="905313"/>
          </a:xfrm>
        </p:spPr>
        <p:txBody>
          <a:bodyPr anchor="t" anchorCtr="0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Add sub heading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966EB11-282A-4BE5-8D13-C67B1B0A2F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953336" y="2924174"/>
            <a:ext cx="3960000" cy="3133725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en-GB" dirty="0"/>
              <a:t>Click to add text/bullet list and click the appropriate icon below if you want to add a chart, photo etc.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5811257-E53A-4913-B93A-1FC40677A436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5507511" y="2914472"/>
            <a:ext cx="3960000" cy="3143428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en-GB" dirty="0"/>
              <a:t>Click to add text/bullet list and click the appropriate icon below if you want to add a chart, photo etc.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526760F-08C4-471B-BDBD-A36A16E94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30/05/2023</a:t>
            </a:fld>
            <a:endParaRPr lang="en-GB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81363A7-45EC-4C4C-8643-D905C37A1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AD14DF5-F427-4A2A-BF65-36EC79345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5893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2694A3-27BC-4AC1-9E40-E79F095615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2975" y="271200"/>
            <a:ext cx="10304744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Add heading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BAE8C39-E77C-4AD2-ABD6-99F5937041A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42975" y="1802962"/>
            <a:ext cx="3960000" cy="617460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Add subheading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966EB11-282A-4BE5-8D13-C67B1B0A2F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953336" y="2724504"/>
            <a:ext cx="3960000" cy="3333396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en-GB" dirty="0"/>
              <a:t>Click to add text/bullet list and click the appropriate icon below if you want to add a chart, photo etc.</a:t>
            </a:r>
          </a:p>
        </p:txBody>
      </p:sp>
      <p:sp>
        <p:nvSpPr>
          <p:cNvPr id="10" name="Platshållare för text 2">
            <a:extLst>
              <a:ext uri="{FF2B5EF4-FFF2-40B4-BE49-F238E27FC236}">
                <a16:creationId xmlns:a16="http://schemas.microsoft.com/office/drawing/2014/main" id="{D64FE2C8-D21A-47DA-8082-E5E53F3BC26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507511" y="1800302"/>
            <a:ext cx="3960000" cy="617461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Add subheading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5811257-E53A-4913-B93A-1FC40677A436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5507511" y="2730451"/>
            <a:ext cx="3960000" cy="3327449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en-GB" dirty="0"/>
              <a:t>Click to add text/bullet list and click the appropriate icon below if you want to add a chart, photo etc.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526760F-08C4-471B-BDBD-A36A16E94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30/05/2023</a:t>
            </a:fld>
            <a:endParaRPr lang="en-GB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81363A7-45EC-4C4C-8643-D905C37A1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AD14DF5-F427-4A2A-BF65-36EC79345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540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 tre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BAE8C39-E77C-4AD2-ABD6-99F5937041A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42975" y="271200"/>
            <a:ext cx="3034361" cy="1325563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Add heading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966EB11-282A-4BE5-8D13-C67B1B0A2F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942975" y="1802962"/>
            <a:ext cx="3024000" cy="4140638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en-GB" dirty="0"/>
              <a:t>Click to add text/bullet list and click the appropriate icon below if you want to add a chart, photo etc.</a:t>
            </a:r>
          </a:p>
        </p:txBody>
      </p:sp>
      <p:sp>
        <p:nvSpPr>
          <p:cNvPr id="10" name="Platshållare för text 2">
            <a:extLst>
              <a:ext uri="{FF2B5EF4-FFF2-40B4-BE49-F238E27FC236}">
                <a16:creationId xmlns:a16="http://schemas.microsoft.com/office/drawing/2014/main" id="{D64FE2C8-D21A-47DA-8082-E5E53F3BC26C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582800" y="271200"/>
            <a:ext cx="3034361" cy="1325563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Add heading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F5811257-E53A-4913-B93A-1FC40677A436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577619" y="1802962"/>
            <a:ext cx="3024000" cy="4140638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en-GB" dirty="0"/>
              <a:t>Click to add text/bullet list and click the appropriate icon below if you want to add a chart, photo etc.</a:t>
            </a:r>
          </a:p>
        </p:txBody>
      </p:sp>
      <p:sp>
        <p:nvSpPr>
          <p:cNvPr id="12" name="Platshållare för text 2">
            <a:extLst>
              <a:ext uri="{FF2B5EF4-FFF2-40B4-BE49-F238E27FC236}">
                <a16:creationId xmlns:a16="http://schemas.microsoft.com/office/drawing/2014/main" id="{5E75B965-F5AB-4DD3-8E07-8424EDD7511D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8212264" y="271200"/>
            <a:ext cx="3034361" cy="1325563"/>
          </a:xfrm>
        </p:spPr>
        <p:txBody>
          <a:bodyPr anchor="b">
            <a:no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Add heading</a:t>
            </a:r>
          </a:p>
        </p:txBody>
      </p:sp>
      <p:sp>
        <p:nvSpPr>
          <p:cNvPr id="11" name="Platshållare för innehåll 5">
            <a:extLst>
              <a:ext uri="{FF2B5EF4-FFF2-40B4-BE49-F238E27FC236}">
                <a16:creationId xmlns:a16="http://schemas.microsoft.com/office/drawing/2014/main" id="{3EC896FE-0F44-4976-AC84-C05986ED0EC0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212263" y="1802962"/>
            <a:ext cx="3024000" cy="4140638"/>
          </a:xfrm>
        </p:spPr>
        <p:txBody>
          <a:bodyPr/>
          <a:lstStyle>
            <a:lvl1pPr marL="216000" indent="-216000">
              <a:defRPr sz="2000"/>
            </a:lvl1pPr>
            <a:lvl2pPr marL="432000" indent="-216000">
              <a:defRPr sz="2000"/>
            </a:lvl2pPr>
            <a:lvl3pPr marL="648000" indent="-216000">
              <a:defRPr sz="2000"/>
            </a:lvl3pPr>
            <a:lvl4pPr marL="864000" indent="-216000">
              <a:defRPr sz="2000"/>
            </a:lvl4pPr>
            <a:lvl5pPr marL="1152000" indent="-216000">
              <a:defRPr sz="2000"/>
            </a:lvl5pPr>
          </a:lstStyle>
          <a:p>
            <a:pPr lvl="0"/>
            <a:r>
              <a:rPr lang="en-GB" dirty="0"/>
              <a:t>Click to add text/bullet list and click the appropriate icon below if you want to add a chart, photo etc.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0526760F-08C4-471B-BDBD-A36A16E94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30/05/2023</a:t>
            </a:fld>
            <a:endParaRPr lang="en-GB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81363A7-45EC-4C4C-8643-D905C37A1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5AD14DF5-F427-4A2A-BF65-36EC79345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CBD9C-3C31-42D4-A78B-497858E3EA1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1126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69973F0-AD06-4B4B-9740-8506B3727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5" y="271200"/>
            <a:ext cx="10304744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GB" noProof="0" dirty="0"/>
              <a:t>Add title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F24BEE8-7462-4A31-B9F4-DB84347E2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2975" y="1802962"/>
            <a:ext cx="10304744" cy="4254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add text/bullet list and click the appropriate icon below if you want to add a chart, photo etc.</a:t>
            </a:r>
            <a:endParaRPr lang="en-GB" noProof="0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E1930D9-D939-4946-BBE3-16BF6093DA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596" y="6453763"/>
            <a:ext cx="922379" cy="2308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17130F1-CFAE-4F3E-8DBA-15451F694089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9401577-0F42-42F8-9BA8-73102A5377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5669" y="72806"/>
            <a:ext cx="477151" cy="3386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0CBCBD9C-3C31-42D4-A78B-497858E3EA19}" type="slidenum">
              <a:rPr lang="en-GB" smtClean="0"/>
              <a:t>‹#›</a:t>
            </a:fld>
            <a:endParaRPr lang="en-GB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FF12FEC-95B7-429F-BE0E-75829CD3BE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76843" y="6394838"/>
            <a:ext cx="8535020" cy="3738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grpSp>
        <p:nvGrpSpPr>
          <p:cNvPr id="12" name="Group 15">
            <a:extLst>
              <a:ext uri="{FF2B5EF4-FFF2-40B4-BE49-F238E27FC236}">
                <a16:creationId xmlns:a16="http://schemas.microsoft.com/office/drawing/2014/main" id="{9E09B49A-28BA-45AD-B25E-02D2746C0E3B}"/>
              </a:ext>
            </a:extLst>
          </p:cNvPr>
          <p:cNvGrpSpPr/>
          <p:nvPr/>
        </p:nvGrpSpPr>
        <p:grpSpPr>
          <a:xfrm>
            <a:off x="9592853" y="6016641"/>
            <a:ext cx="2599147" cy="848064"/>
            <a:chOff x="9592853" y="6016641"/>
            <a:chExt cx="2599147" cy="848064"/>
          </a:xfrm>
        </p:grpSpPr>
        <p:sp>
          <p:nvSpPr>
            <p:cNvPr id="13" name="Rectangle 14">
              <a:extLst>
                <a:ext uri="{FF2B5EF4-FFF2-40B4-BE49-F238E27FC236}">
                  <a16:creationId xmlns:a16="http://schemas.microsoft.com/office/drawing/2014/main" id="{2F73D9DF-DD01-4FAF-BCB0-466E8F937691}"/>
                </a:ext>
              </a:extLst>
            </p:cNvPr>
            <p:cNvSpPr/>
            <p:nvPr/>
          </p:nvSpPr>
          <p:spPr>
            <a:xfrm>
              <a:off x="9624384" y="6016641"/>
              <a:ext cx="2567616" cy="8480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4" name="Picture 8">
              <a:extLst>
                <a:ext uri="{FF2B5EF4-FFF2-40B4-BE49-F238E27FC236}">
                  <a16:creationId xmlns:a16="http://schemas.microsoft.com/office/drawing/2014/main" id="{1A68BF0D-5B59-432E-9CFD-BD8EA51B6C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92853" y="6021469"/>
              <a:ext cx="2367970" cy="8388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94100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2" r:id="rId12"/>
    <p:sldLayoutId id="2147483672" r:id="rId13"/>
    <p:sldLayoutId id="2147483673" r:id="rId14"/>
    <p:sldLayoutId id="214748368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400" indent="-2304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1pPr>
      <a:lvl2pPr marL="460800" indent="-2304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‒"/>
        <a:defRPr sz="2250" kern="120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304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304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2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3D1D05-0764-448D-98DD-2D5BBBFAEA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F8ECED2-38FE-461D-B9B0-B8EAB97F41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08A099F-1AEC-4C44-8F85-045BEE4C6D0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2094BBE-A429-4E55-8E94-5D92DF9467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 lnSpcReduction="10000"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9043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8D8CED5-3AFE-4198-9AEE-8222A26AD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E155DD5-8FC3-4EF3-B751-241D7F9282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3619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B618AE-4FA4-4375-8AD1-E9D67982D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5FA3A28-1CE4-4DE7-B08E-4A0A2D22806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6210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907D24-CD57-4178-BA2E-297FCC2FC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98F014CC-CA7E-4661-9912-BA867A9E2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8" name="Picture Placeholder 7" descr="A picture containing outdoor, person, group&#10;&#10;Description automatically generated">
            <a:extLst>
              <a:ext uri="{FF2B5EF4-FFF2-40B4-BE49-F238E27FC236}">
                <a16:creationId xmlns:a16="http://schemas.microsoft.com/office/drawing/2014/main" id="{042E2EAC-218D-41DB-88D5-EF80C56C3EF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78" r="2037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22688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79DBB7B-C089-4AC1-A2B8-E2767B4599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7327091"/>
      </p:ext>
    </p:extLst>
  </p:cSld>
  <p:clrMapOvr>
    <a:masterClrMapping/>
  </p:clrMapOvr>
</p:sld>
</file>

<file path=ppt/theme/theme1.xml><?xml version="1.0" encoding="utf-8"?>
<a:theme xmlns:a="http://schemas.openxmlformats.org/drawingml/2006/main" name="Röda korset">
  <a:themeElements>
    <a:clrScheme name="Röda korset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E20025"/>
      </a:accent1>
      <a:accent2>
        <a:srgbClr val="878787"/>
      </a:accent2>
      <a:accent3>
        <a:srgbClr val="FBD1D1"/>
      </a:accent3>
      <a:accent4>
        <a:srgbClr val="EE7884"/>
      </a:accent4>
      <a:accent5>
        <a:srgbClr val="E4E4E4"/>
      </a:accent5>
      <a:accent6>
        <a:srgbClr val="000000"/>
      </a:accent6>
      <a:hlink>
        <a:srgbClr val="0563C1"/>
      </a:hlink>
      <a:folHlink>
        <a:srgbClr val="954F72"/>
      </a:folHlink>
    </a:clrScheme>
    <a:fontScheme name="Röda kors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öda Korset Eng.potx" id="{F6C47C56-16BD-4EAB-9ED5-336B5DD12013}" vid="{2EECEFF9-6CB0-4147-BD07-D96C03F76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Röda Korset Eng</Template>
  <TotalTime>0</TotalTime>
  <Words>0</Words>
  <Application>Microsoft Office PowerPoint</Application>
  <PresentationFormat>Bredbild</PresentationFormat>
  <Paragraphs>0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7" baseType="lpstr">
      <vt:lpstr>Arial</vt:lpstr>
      <vt:lpstr>Röda korset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Red Cross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Vesal Edström</dc:creator>
  <cp:lastModifiedBy>Vesal Edström</cp:lastModifiedBy>
  <cp:revision>1</cp:revision>
  <dcterms:created xsi:type="dcterms:W3CDTF">2023-05-30T09:46:24Z</dcterms:created>
  <dcterms:modified xsi:type="dcterms:W3CDTF">2023-05-30T09:46:52Z</dcterms:modified>
</cp:coreProperties>
</file>