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0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66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ubrikbild Röda korse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>
            <a:extLst>
              <a:ext uri="{FF2B5EF4-FFF2-40B4-BE49-F238E27FC236}">
                <a16:creationId xmlns:a16="http://schemas.microsoft.com/office/drawing/2014/main" id="{8BDD7ADF-DDE1-4178-9715-D83EAD0B85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79" y="6016641"/>
            <a:ext cx="12193200" cy="848064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3133EBC0-38CC-4F6B-B06A-CF1D772326F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5687" y="1857480"/>
            <a:ext cx="10080625" cy="2387600"/>
          </a:xfrm>
        </p:spPr>
        <p:txBody>
          <a:bodyPr anchor="ctr" anchorCtr="0">
            <a:normAutofit/>
          </a:bodyPr>
          <a:lstStyle>
            <a:lvl1pPr algn="ctr">
              <a:defRPr sz="5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Presentationens namn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91B7A5A-9E53-47F5-88C5-3B08A9C491A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5687" y="4664176"/>
            <a:ext cx="10080624" cy="1052226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Namn, </a:t>
            </a:r>
            <a:r>
              <a:rPr lang="sv-SE" dirty="0" err="1"/>
              <a:t>ev</a:t>
            </a:r>
            <a:r>
              <a:rPr lang="sv-SE" dirty="0"/>
              <a:t> titel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4A1A8B2-3BF6-43C2-AAB7-0185B43464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202383" y="126522"/>
            <a:ext cx="1867855" cy="338648"/>
          </a:xfrm>
        </p:spPr>
        <p:txBody>
          <a:bodyPr/>
          <a:lstStyle>
            <a:lvl1pPr algn="ctr">
              <a:defRPr sz="1250">
                <a:solidFill>
                  <a:schemeClr val="bg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6969D89-5B9D-45E3-B4A7-395D4F226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3825" y="105170"/>
            <a:ext cx="9486199" cy="360000"/>
          </a:xfrm>
        </p:spPr>
        <p:txBody>
          <a:bodyPr/>
          <a:lstStyle>
            <a:lvl1pPr algn="ctr">
              <a:defRPr sz="125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30B2CC6-95CE-4152-976B-B941FF1A1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24AC53B6-EC42-4F1C-8F62-C2C307A59E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2853" y="6021469"/>
            <a:ext cx="2601220" cy="849600"/>
          </a:xfrm>
          <a:prstGeom prst="rect">
            <a:avLst/>
          </a:prstGeom>
        </p:spPr>
      </p:pic>
      <p:sp>
        <p:nvSpPr>
          <p:cNvPr id="9" name="Platshållare för text 7">
            <a:extLst>
              <a:ext uri="{FF2B5EF4-FFF2-40B4-BE49-F238E27FC236}">
                <a16:creationId xmlns:a16="http://schemas.microsoft.com/office/drawing/2014/main" id="{58A7A936-BBE4-41FE-9470-0D56E8F771B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2534" y="6092025"/>
            <a:ext cx="9167812" cy="262314"/>
          </a:xfrm>
        </p:spPr>
        <p:txBody>
          <a:bodyPr/>
          <a:lstStyle>
            <a:lvl1pPr algn="ctr">
              <a:buNone/>
              <a:defRPr sz="125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 sz="1250" dirty="0"/>
              <a:t>Presentation ÅÅÅÅ.MM.DD</a:t>
            </a:r>
            <a:endParaRPr lang="sv-SE" dirty="0"/>
          </a:p>
        </p:txBody>
      </p:sp>
      <p:sp>
        <p:nvSpPr>
          <p:cNvPr id="12" name="Platshållare för text 7">
            <a:extLst>
              <a:ext uri="{FF2B5EF4-FFF2-40B4-BE49-F238E27FC236}">
                <a16:creationId xmlns:a16="http://schemas.microsoft.com/office/drawing/2014/main" id="{6CED2D2E-D243-4321-A9D0-37B7BABDA69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2534" y="6490516"/>
            <a:ext cx="9167812" cy="262314"/>
          </a:xfrm>
        </p:spPr>
        <p:txBody>
          <a:bodyPr/>
          <a:lstStyle>
            <a:lvl1pPr algn="ctr">
              <a:buNone/>
              <a:defRPr sz="125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sz="1250" dirty="0"/>
              <a:t>Förnamn Efternamn, Avdelning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0726351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91B0F0-8551-4190-B9DB-C50A99F7D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388" y="1239926"/>
            <a:ext cx="3932237" cy="1600200"/>
          </a:xfrm>
        </p:spPr>
        <p:txBody>
          <a:bodyPr anchor="b">
            <a:normAutofit/>
          </a:bodyPr>
          <a:lstStyle>
            <a:lvl1pPr>
              <a:defRPr sz="275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584B3F8-7DED-43FE-B46F-DDF8AE554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174" y="528739"/>
            <a:ext cx="5764213" cy="533529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787CF11-DB8B-4272-A218-22A1347BC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41388" y="2856741"/>
            <a:ext cx="3932237" cy="300729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8F8EBE0-44E9-4148-A411-C212684D3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7A07710-43F0-4973-8590-85D8D5196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913FACA-D495-4B47-A60C-026B75E5F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16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med bildtext och fotnot, för diagram tabell et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91B0F0-8551-4190-B9DB-C50A99F7D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388" y="1239926"/>
            <a:ext cx="3932237" cy="1600200"/>
          </a:xfrm>
        </p:spPr>
        <p:txBody>
          <a:bodyPr anchor="b">
            <a:normAutofit/>
          </a:bodyPr>
          <a:lstStyle>
            <a:lvl1pPr>
              <a:defRPr sz="275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584B3F8-7DED-43FE-B46F-DDF8AE554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174" y="528739"/>
            <a:ext cx="5764213" cy="533529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787CF11-DB8B-4272-A218-22A1347BC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41388" y="2856741"/>
            <a:ext cx="3932237" cy="300729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4" name="Platshållare för bildnummer 13">
            <a:extLst>
              <a:ext uri="{FF2B5EF4-FFF2-40B4-BE49-F238E27FC236}">
                <a16:creationId xmlns:a16="http://schemas.microsoft.com/office/drawing/2014/main" id="{BEA6B900-BAE4-4916-B65F-318A0126D36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Platshållare för text 15">
            <a:extLst>
              <a:ext uri="{FF2B5EF4-FFF2-40B4-BE49-F238E27FC236}">
                <a16:creationId xmlns:a16="http://schemas.microsoft.com/office/drawing/2014/main" id="{9C4D7878-6B91-4618-BB4C-17076AD4105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81000" y="6464896"/>
            <a:ext cx="5210175" cy="295275"/>
          </a:xfrm>
        </p:spPr>
        <p:txBody>
          <a:bodyPr/>
          <a:lstStyle>
            <a:lvl1pPr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 sz="1050" dirty="0"/>
              <a:t>Eventuell text kring diagram datum och år för när studien genomfördes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50577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med bildtext hög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91B0F0-8551-4190-B9DB-C50A99F7D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975" y="271200"/>
            <a:ext cx="3932237" cy="1600200"/>
          </a:xfrm>
        </p:spPr>
        <p:txBody>
          <a:bodyPr anchor="b">
            <a:normAutofit/>
          </a:bodyPr>
          <a:lstStyle>
            <a:lvl1pPr>
              <a:defRPr sz="275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584B3F8-7DED-43FE-B46F-DDF8AE554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174" y="528739"/>
            <a:ext cx="5764213" cy="533529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787CF11-DB8B-4272-A218-22A1347BC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42974" y="1802962"/>
            <a:ext cx="3932237" cy="406106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8F8EBE0-44E9-4148-A411-C212684D3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7A07710-43F0-4973-8590-85D8D5196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913FACA-D495-4B47-A60C-026B75E5F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3889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82D931-B573-4306-9A60-291CE56EF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388" y="1239926"/>
            <a:ext cx="3932237" cy="1600200"/>
          </a:xfrm>
        </p:spPr>
        <p:txBody>
          <a:bodyPr anchor="b">
            <a:normAutofit/>
          </a:bodyPr>
          <a:lstStyle>
            <a:lvl1pPr>
              <a:defRPr sz="275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58D5B2C-4BA7-48A7-8966-DB55136774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021469 h 6858000"/>
              <a:gd name="connsiteX3" fmla="*/ 3496853 w 6096000"/>
              <a:gd name="connsiteY3" fmla="*/ 6021469 h 6858000"/>
              <a:gd name="connsiteX4" fmla="*/ 3496853 w 6096000"/>
              <a:gd name="connsiteY4" fmla="*/ 6858000 h 6858000"/>
              <a:gd name="connsiteX5" fmla="*/ 0 w 609600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021469"/>
                </a:lnTo>
                <a:lnTo>
                  <a:pt x="3496853" y="6021469"/>
                </a:lnTo>
                <a:lnTo>
                  <a:pt x="3496853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145584E-4001-4DFF-B36E-AE90EFC35D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59314" y="2852259"/>
            <a:ext cx="3932237" cy="3375223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55817EE-6E8D-47C7-A929-7CC366618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DBFFFA9-A1C4-41AD-A2C4-BF76E9EF8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D700106-5C7A-46FF-ACC8-763771777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963CEA20-922C-49DC-8A38-B3A2DE5B32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2853" y="6021469"/>
            <a:ext cx="2601220" cy="8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0955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ld med bildtext datum och år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82D931-B573-4306-9A60-291CE56EF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388" y="1239926"/>
            <a:ext cx="3932237" cy="1600200"/>
          </a:xfrm>
        </p:spPr>
        <p:txBody>
          <a:bodyPr anchor="b">
            <a:normAutofit/>
          </a:bodyPr>
          <a:lstStyle>
            <a:lvl1pPr>
              <a:defRPr sz="275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D7B2F451-B74E-4441-A066-789EAF7830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021469 h 6858000"/>
              <a:gd name="connsiteX3" fmla="*/ 3496853 w 6096000"/>
              <a:gd name="connsiteY3" fmla="*/ 6021469 h 6858000"/>
              <a:gd name="connsiteX4" fmla="*/ 3496853 w 6096000"/>
              <a:gd name="connsiteY4" fmla="*/ 6858000 h 6858000"/>
              <a:gd name="connsiteX5" fmla="*/ 0 w 609600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021469"/>
                </a:lnTo>
                <a:lnTo>
                  <a:pt x="3496853" y="6021469"/>
                </a:lnTo>
                <a:lnTo>
                  <a:pt x="3496853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145584E-4001-4DFF-B36E-AE90EFC35D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59314" y="2852259"/>
            <a:ext cx="3932237" cy="3375223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D700106-5C7A-46FF-ACC8-763771777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Platshållare för text 15">
            <a:extLst>
              <a:ext uri="{FF2B5EF4-FFF2-40B4-BE49-F238E27FC236}">
                <a16:creationId xmlns:a16="http://schemas.microsoft.com/office/drawing/2014/main" id="{43527A50-5DF0-4D3F-A53D-E8D3AB7ACE3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81000" y="6464896"/>
            <a:ext cx="5210175" cy="295275"/>
          </a:xfrm>
        </p:spPr>
        <p:txBody>
          <a:bodyPr/>
          <a:lstStyle>
            <a:lvl1pPr algn="r"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 sz="1050" dirty="0"/>
              <a:t>Frivillig bildtext datum och årtal</a:t>
            </a:r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9655C518-69E3-420A-A43C-58B15F7485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2853" y="6021469"/>
            <a:ext cx="2601220" cy="8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8459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ld med bildtext hög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82D931-B573-4306-9A60-291CE56EF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975" y="271200"/>
            <a:ext cx="3932237" cy="1600200"/>
          </a:xfrm>
        </p:spPr>
        <p:txBody>
          <a:bodyPr anchor="b">
            <a:normAutofit/>
          </a:bodyPr>
          <a:lstStyle>
            <a:lvl1pPr>
              <a:defRPr sz="275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58D5B2C-4BA7-48A7-8966-DB55136774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021469 h 6858000"/>
              <a:gd name="connsiteX3" fmla="*/ 3496853 w 6096000"/>
              <a:gd name="connsiteY3" fmla="*/ 6021469 h 6858000"/>
              <a:gd name="connsiteX4" fmla="*/ 3496853 w 6096000"/>
              <a:gd name="connsiteY4" fmla="*/ 6858000 h 6858000"/>
              <a:gd name="connsiteX5" fmla="*/ 0 w 609600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021469"/>
                </a:lnTo>
                <a:lnTo>
                  <a:pt x="3496853" y="6021469"/>
                </a:lnTo>
                <a:lnTo>
                  <a:pt x="3496853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145584E-4001-4DFF-B36E-AE90EFC35D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42974" y="1802962"/>
            <a:ext cx="3932237" cy="406106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55817EE-6E8D-47C7-A929-7CC366618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DBFFFA9-A1C4-41AD-A2C4-BF76E9EF8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D700106-5C7A-46FF-ACC8-763771777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963CEA20-922C-49DC-8A38-B3A2DE5B32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2853" y="6021469"/>
            <a:ext cx="2601220" cy="8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2389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Helside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286C54BD-0732-49B7-830A-ABCB62A50C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021469 h 6858000"/>
              <a:gd name="connsiteX3" fmla="*/ 9592853 w 12192000"/>
              <a:gd name="connsiteY3" fmla="*/ 6021469 h 6858000"/>
              <a:gd name="connsiteX4" fmla="*/ 9592853 w 12192000"/>
              <a:gd name="connsiteY4" fmla="*/ 6858000 h 6858000"/>
              <a:gd name="connsiteX5" fmla="*/ 0 w 1219200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021469"/>
                </a:lnTo>
                <a:lnTo>
                  <a:pt x="9592853" y="6021469"/>
                </a:lnTo>
                <a:lnTo>
                  <a:pt x="9592853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D700106-5C7A-46FF-ACC8-763771777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66346768-3ABF-4877-80E8-B8480553FF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2853" y="6021469"/>
            <a:ext cx="2601220" cy="8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4503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Helsides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C5A9CA11-C79B-42D0-9601-1FE1C607F1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021469 h 6858000"/>
              <a:gd name="connsiteX3" fmla="*/ 9592853 w 12192000"/>
              <a:gd name="connsiteY3" fmla="*/ 6021469 h 6858000"/>
              <a:gd name="connsiteX4" fmla="*/ 9592853 w 12192000"/>
              <a:gd name="connsiteY4" fmla="*/ 6858000 h 6858000"/>
              <a:gd name="connsiteX5" fmla="*/ 0 w 1219200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021469"/>
                </a:lnTo>
                <a:lnTo>
                  <a:pt x="9592853" y="6021469"/>
                </a:lnTo>
                <a:lnTo>
                  <a:pt x="9592853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D700106-5C7A-46FF-ACC8-763771777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7532F9D4-73A7-4BA1-B2A5-01B8EE571F9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269" y="6047598"/>
            <a:ext cx="2599200" cy="813600"/>
          </a:xfrm>
          <a:solidFill>
            <a:schemeClr val="bg1"/>
          </a:solidFill>
        </p:spPr>
        <p:txBody>
          <a:bodyPr lIns="108000" tIns="108000" rIns="108000" bIns="108000" anchor="ctr" anchorCtr="0">
            <a:noAutofit/>
          </a:bodyPr>
          <a:lstStyle>
            <a:lvl1pPr marL="0" indent="0" algn="l">
              <a:spcBef>
                <a:spcPts val="0"/>
              </a:spcBef>
              <a:spcAft>
                <a:spcPts val="600"/>
              </a:spcAft>
              <a:buNone/>
              <a:defRPr sz="1100"/>
            </a:lvl1pPr>
            <a:lvl2pPr algn="r">
              <a:defRPr sz="1050"/>
            </a:lvl2pPr>
            <a:lvl3pPr algn="r">
              <a:defRPr sz="1050"/>
            </a:lvl3pPr>
            <a:lvl4pPr algn="r">
              <a:defRPr sz="1050"/>
            </a:lvl4pPr>
            <a:lvl5pPr algn="r">
              <a:defRPr sz="1050"/>
            </a:lvl5pPr>
          </a:lstStyle>
          <a:p>
            <a:pPr lvl="0"/>
            <a:r>
              <a:rPr lang="sv-SE" dirty="0"/>
              <a:t>Frivillig bildtext datum och årtal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0970884E-F055-435A-9339-B72F628018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2853" y="6021469"/>
            <a:ext cx="2601220" cy="8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517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82D931-B573-4306-9A60-291CE56EF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3339" y="1240106"/>
            <a:ext cx="3932237" cy="1600200"/>
          </a:xfrm>
        </p:spPr>
        <p:txBody>
          <a:bodyPr anchor="b">
            <a:normAutofit/>
          </a:bodyPr>
          <a:lstStyle>
            <a:lvl1pPr>
              <a:defRPr sz="275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FE0BD56-103E-4ADB-8B3F-DD547F7F17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145584E-4001-4DFF-B36E-AE90EFC35D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59314" y="2852259"/>
            <a:ext cx="3932237" cy="304689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0496DA-9D5E-45CE-AA8B-05EF79E3BB24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096000" y="3439250"/>
            <a:ext cx="6096000" cy="3429000"/>
          </a:xfrm>
          <a:custGeom>
            <a:avLst/>
            <a:gdLst>
              <a:gd name="connsiteX0" fmla="*/ 0 w 6096000"/>
              <a:gd name="connsiteY0" fmla="*/ 0 h 3429000"/>
              <a:gd name="connsiteX1" fmla="*/ 6096000 w 6096000"/>
              <a:gd name="connsiteY1" fmla="*/ 0 h 3429000"/>
              <a:gd name="connsiteX2" fmla="*/ 6096000 w 6096000"/>
              <a:gd name="connsiteY2" fmla="*/ 2582219 h 3429000"/>
              <a:gd name="connsiteX3" fmla="*/ 3496853 w 6096000"/>
              <a:gd name="connsiteY3" fmla="*/ 2582219 h 3429000"/>
              <a:gd name="connsiteX4" fmla="*/ 3496853 w 6096000"/>
              <a:gd name="connsiteY4" fmla="*/ 3429000 h 3429000"/>
              <a:gd name="connsiteX5" fmla="*/ 0 w 6096000"/>
              <a:gd name="connsiteY5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3429000">
                <a:moveTo>
                  <a:pt x="0" y="0"/>
                </a:moveTo>
                <a:lnTo>
                  <a:pt x="6096000" y="0"/>
                </a:lnTo>
                <a:lnTo>
                  <a:pt x="6096000" y="2582219"/>
                </a:lnTo>
                <a:lnTo>
                  <a:pt x="3496853" y="2582219"/>
                </a:lnTo>
                <a:lnTo>
                  <a:pt x="3496853" y="3429000"/>
                </a:lnTo>
                <a:lnTo>
                  <a:pt x="0" y="3429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bildnummer 11">
            <a:extLst>
              <a:ext uri="{FF2B5EF4-FFF2-40B4-BE49-F238E27FC236}">
                <a16:creationId xmlns:a16="http://schemas.microsoft.com/office/drawing/2014/main" id="{D070DB78-6A6B-42C1-8412-93073B56A7B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Platshållare för text 15">
            <a:extLst>
              <a:ext uri="{FF2B5EF4-FFF2-40B4-BE49-F238E27FC236}">
                <a16:creationId xmlns:a16="http://schemas.microsoft.com/office/drawing/2014/main" id="{88EE81BD-4783-4EBA-9564-3C1D3E604EA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1000" y="6464896"/>
            <a:ext cx="5210175" cy="295275"/>
          </a:xfrm>
        </p:spPr>
        <p:txBody>
          <a:bodyPr/>
          <a:lstStyle>
            <a:lvl1pPr algn="r"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 sz="1050" dirty="0"/>
              <a:t>Frivillig bildtext datum och årtal</a:t>
            </a:r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C86201F0-9E0D-4AA4-B8F7-3A3C128D97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2853" y="6021469"/>
            <a:ext cx="2601220" cy="8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900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Bilder och text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2">
            <a:extLst>
              <a:ext uri="{FF2B5EF4-FFF2-40B4-BE49-F238E27FC236}">
                <a16:creationId xmlns:a16="http://schemas.microsoft.com/office/drawing/2014/main" id="{AF6593F1-F15E-4A60-9D79-28689A1CAC2E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-12" y="3429000"/>
            <a:ext cx="6096000" cy="3430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882D931-B573-4306-9A60-291CE56EF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5257" y="1240106"/>
            <a:ext cx="4571056" cy="1600200"/>
          </a:xfrm>
        </p:spPr>
        <p:txBody>
          <a:bodyPr anchor="b">
            <a:normAutofit/>
          </a:bodyPr>
          <a:lstStyle>
            <a:lvl1pPr>
              <a:defRPr sz="275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145584E-4001-4DFF-B36E-AE90EFC35D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71228" y="2852259"/>
            <a:ext cx="4565085" cy="307864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D700106-5C7A-46FF-ACC8-763771777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FE0BD56-103E-4ADB-8B3F-DD547F7F17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-12" y="0"/>
            <a:ext cx="6096000" cy="3430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002882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273D170-A237-4BF4-B00E-22E5A0AD2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A7DA5A3-C3FD-49B5-A89C-5B062D3FE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5A01780-A27E-4051-B9B8-7591913F6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8F5340F-CA4B-460E-8B4E-F68DE7825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2D045FA-B788-48D8-BD0D-F78B59A64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6287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Bilder och text till höger samt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2">
            <a:extLst>
              <a:ext uri="{FF2B5EF4-FFF2-40B4-BE49-F238E27FC236}">
                <a16:creationId xmlns:a16="http://schemas.microsoft.com/office/drawing/2014/main" id="{AF6593F1-F15E-4A60-9D79-28689A1CAC2E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-12" y="3429000"/>
            <a:ext cx="6096000" cy="3430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882D931-B573-4306-9A60-291CE56EF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5257" y="1240106"/>
            <a:ext cx="4571056" cy="1600200"/>
          </a:xfrm>
        </p:spPr>
        <p:txBody>
          <a:bodyPr anchor="b">
            <a:normAutofit/>
          </a:bodyPr>
          <a:lstStyle>
            <a:lvl1pPr>
              <a:defRPr sz="275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145584E-4001-4DFF-B36E-AE90EFC35D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71228" y="2852259"/>
            <a:ext cx="4565085" cy="307864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D700106-5C7A-46FF-ACC8-763771777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FE0BD56-103E-4ADB-8B3F-DD547F7F17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-12" y="0"/>
            <a:ext cx="6096000" cy="3430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F1697DF9-0EE4-4FFD-8C38-E52622BBC1B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269" y="6047598"/>
            <a:ext cx="2599200" cy="813600"/>
          </a:xfrm>
          <a:solidFill>
            <a:schemeClr val="bg1"/>
          </a:solidFill>
        </p:spPr>
        <p:txBody>
          <a:bodyPr lIns="108000" tIns="108000" rIns="108000" bIns="108000" anchor="ctr" anchorCtr="0">
            <a:noAutofit/>
          </a:bodyPr>
          <a:lstStyle>
            <a:lvl1pPr marL="0" indent="0" algn="l">
              <a:spcBef>
                <a:spcPts val="0"/>
              </a:spcBef>
              <a:spcAft>
                <a:spcPts val="600"/>
              </a:spcAft>
              <a:buNone/>
              <a:defRPr sz="1100"/>
            </a:lvl1pPr>
            <a:lvl2pPr algn="r">
              <a:defRPr sz="1050"/>
            </a:lvl2pPr>
            <a:lvl3pPr algn="r">
              <a:defRPr sz="1050"/>
            </a:lvl3pPr>
            <a:lvl4pPr algn="r">
              <a:defRPr sz="1050"/>
            </a:lvl4pPr>
            <a:lvl5pPr algn="r">
              <a:defRPr sz="1050"/>
            </a:lvl5pPr>
          </a:lstStyle>
          <a:p>
            <a:pPr lvl="0"/>
            <a:r>
              <a:rPr lang="sv-SE" dirty="0"/>
              <a:t>Frivillig bildtext datum och årtal</a:t>
            </a:r>
          </a:p>
        </p:txBody>
      </p:sp>
      <p:sp>
        <p:nvSpPr>
          <p:cNvPr id="10" name="Platshållare för text 8">
            <a:extLst>
              <a:ext uri="{FF2B5EF4-FFF2-40B4-BE49-F238E27FC236}">
                <a16:creationId xmlns:a16="http://schemas.microsoft.com/office/drawing/2014/main" id="{85C212FF-BB65-4D26-89D7-1E3EBF11D68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269" y="2615400"/>
            <a:ext cx="2599200" cy="813600"/>
          </a:xfrm>
          <a:solidFill>
            <a:schemeClr val="bg1"/>
          </a:solidFill>
        </p:spPr>
        <p:txBody>
          <a:bodyPr lIns="108000" tIns="108000" rIns="108000" bIns="108000" anchor="ctr" anchorCtr="0">
            <a:noAutofit/>
          </a:bodyPr>
          <a:lstStyle>
            <a:lvl1pPr marL="0" indent="0" algn="l">
              <a:spcBef>
                <a:spcPts val="0"/>
              </a:spcBef>
              <a:spcAft>
                <a:spcPts val="600"/>
              </a:spcAft>
              <a:buNone/>
              <a:defRPr sz="1050"/>
            </a:lvl1pPr>
            <a:lvl2pPr algn="r">
              <a:defRPr sz="1050"/>
            </a:lvl2pPr>
            <a:lvl3pPr algn="r">
              <a:defRPr sz="1050"/>
            </a:lvl3pPr>
            <a:lvl4pPr algn="r">
              <a:defRPr sz="1050"/>
            </a:lvl4pPr>
            <a:lvl5pPr algn="r">
              <a:defRPr sz="1050"/>
            </a:lvl5pPr>
          </a:lstStyle>
          <a:p>
            <a:pPr lvl="0"/>
            <a:r>
              <a:rPr lang="sv-SE" dirty="0"/>
              <a:t>Frivillig bildtext datum och årtal</a:t>
            </a:r>
          </a:p>
        </p:txBody>
      </p:sp>
    </p:spTree>
    <p:extLst>
      <p:ext uri="{BB962C8B-B14F-4D97-AF65-F5344CB8AC3E}">
        <p14:creationId xmlns:p14="http://schemas.microsoft.com/office/powerpoint/2010/main" val="42322732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lutning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33EBC0-38CC-4F6B-B06A-CF1D772326F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5687" y="1857480"/>
            <a:ext cx="10080625" cy="2387600"/>
          </a:xfrm>
        </p:spPr>
        <p:txBody>
          <a:bodyPr anchor="ctr" anchorCtr="0">
            <a:normAutofit/>
          </a:bodyPr>
          <a:lstStyle>
            <a:lvl1pPr algn="ctr">
              <a:defRPr sz="5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Skriv avslutningsfras här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4A1A8B2-3BF6-43C2-AAB7-0185B43464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596" y="6453763"/>
            <a:ext cx="1867855" cy="338648"/>
          </a:xfrm>
        </p:spPr>
        <p:txBody>
          <a:bodyPr/>
          <a:lstStyle>
            <a:lvl1pPr algn="l">
              <a:defRPr sz="1250">
                <a:solidFill>
                  <a:schemeClr val="bg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6969D89-5B9D-45E3-B4A7-395D4F226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76843" y="6468408"/>
            <a:ext cx="8345833" cy="338647"/>
          </a:xfrm>
        </p:spPr>
        <p:txBody>
          <a:bodyPr/>
          <a:lstStyle>
            <a:lvl1pPr algn="l">
              <a:defRPr sz="125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30B2CC6-95CE-4152-976B-B941FF1A1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2997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>
            <a:extLst>
              <a:ext uri="{FF2B5EF4-FFF2-40B4-BE49-F238E27FC236}">
                <a16:creationId xmlns:a16="http://schemas.microsoft.com/office/drawing/2014/main" id="{8BDD7ADF-DDE1-4178-9715-D83EAD0B85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79" y="6016641"/>
            <a:ext cx="12193200" cy="848064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3133EBC0-38CC-4F6B-B06A-CF1D772326F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5687" y="1857480"/>
            <a:ext cx="10080625" cy="2387600"/>
          </a:xfrm>
        </p:spPr>
        <p:txBody>
          <a:bodyPr anchor="ctr" anchorCtr="0">
            <a:normAutofit/>
          </a:bodyPr>
          <a:lstStyle>
            <a:lvl1pPr algn="ctr">
              <a:defRPr sz="5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Presentationens namn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91B7A5A-9E53-47F5-88C5-3B08A9C491A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5687" y="4664176"/>
            <a:ext cx="10080624" cy="1052226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Namn, </a:t>
            </a:r>
            <a:r>
              <a:rPr lang="sv-SE" dirty="0" err="1"/>
              <a:t>ev</a:t>
            </a:r>
            <a:r>
              <a:rPr lang="sv-SE" dirty="0"/>
              <a:t> titel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4A1A8B2-3BF6-43C2-AAB7-0185B43464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901597" y="6445453"/>
            <a:ext cx="1867855" cy="338648"/>
          </a:xfrm>
        </p:spPr>
        <p:txBody>
          <a:bodyPr/>
          <a:lstStyle>
            <a:lvl1pPr algn="ctr">
              <a:defRPr sz="1250">
                <a:solidFill>
                  <a:schemeClr val="bg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6969D89-5B9D-45E3-B4A7-395D4F226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4147" y="6031995"/>
            <a:ext cx="9486199" cy="360000"/>
          </a:xfrm>
        </p:spPr>
        <p:txBody>
          <a:bodyPr/>
          <a:lstStyle>
            <a:lvl1pPr algn="ctr">
              <a:defRPr sz="125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30B2CC6-95CE-4152-976B-B941FF1A1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24AC53B6-EC42-4F1C-8F62-C2C307A59E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2853" y="6021469"/>
            <a:ext cx="2601220" cy="8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2951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273D170-A237-4BF4-B00E-22E5A0AD2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A7DA5A3-C3FD-49B5-A89C-5B062D3FE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60000" indent="-360000">
              <a:buFont typeface="+mj-lt"/>
              <a:buAutoNum type="arabicPeriod"/>
              <a:defRPr/>
            </a:lvl1pPr>
            <a:lvl2pPr marL="720000" indent="-360000">
              <a:defRPr/>
            </a:lvl2pPr>
            <a:lvl3pPr marL="1080000" indent="-360000">
              <a:defRPr/>
            </a:lvl3pPr>
            <a:lvl4pPr marL="1440000" indent="-360000">
              <a:defRPr/>
            </a:lvl4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5A01780-A27E-4051-B9B8-7591913F6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8F5340F-CA4B-460E-8B4E-F68DE7825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2D045FA-B788-48D8-BD0D-F78B59A64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2460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2561DF-FAB3-49FB-85E3-6FC02A4FA6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55688" y="2264000"/>
            <a:ext cx="10080625" cy="2386800"/>
          </a:xfrm>
        </p:spPr>
        <p:txBody>
          <a:bodyPr anchor="ctr" anchorCtr="0">
            <a:normAutofit/>
          </a:bodyPr>
          <a:lstStyle>
            <a:lvl1pPr algn="ctr">
              <a:defRPr sz="5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Avsnittsrubrik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E013F11-E51F-4BC0-9677-32BFFF72549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55688" y="5008294"/>
            <a:ext cx="10080625" cy="744003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Skriv text här eller lämna blankt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D4896AD-BB83-4D48-AE45-CF75415D53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596" y="6453763"/>
            <a:ext cx="922379" cy="23088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28CF1B9-9E4A-4145-B542-EBF64656D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76841" y="6394838"/>
            <a:ext cx="894609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081BAA2-4498-41C8-8996-C7436D139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6930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2561DF-FAB3-49FB-85E3-6FC02A4FA6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55688" y="1278975"/>
            <a:ext cx="10080625" cy="3193866"/>
          </a:xfrm>
        </p:spPr>
        <p:txBody>
          <a:bodyPr anchor="ctr" anchorCtr="0">
            <a:normAutofit/>
          </a:bodyPr>
          <a:lstStyle>
            <a:lvl1pPr algn="ctr">
              <a:defRPr sz="35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Citat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E013F11-E51F-4BC0-9677-32BFFF72549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55688" y="4601894"/>
            <a:ext cx="10080625" cy="1246281"/>
          </a:xfrm>
        </p:spPr>
        <p:txBody>
          <a:bodyPr/>
          <a:lstStyle>
            <a:lvl1pPr marL="0" indent="0" algn="ctr">
              <a:buNone/>
              <a:defRPr sz="1500" b="1">
                <a:solidFill>
                  <a:schemeClr val="tx1"/>
                </a:solidFill>
              </a:defRPr>
            </a:lvl1pPr>
            <a:lvl2pPr marL="0" indent="0" algn="ctr">
              <a:buNone/>
              <a:defRPr sz="1500">
                <a:solidFill>
                  <a:schemeClr val="tx1"/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Namn</a:t>
            </a:r>
          </a:p>
          <a:p>
            <a:pPr lvl="1"/>
            <a:r>
              <a:rPr lang="sv-SE" dirty="0"/>
              <a:t>Titel</a:t>
            </a:r>
            <a:br>
              <a:rPr lang="sv-SE" dirty="0"/>
            </a:br>
            <a:r>
              <a:rPr lang="sv-SE" dirty="0"/>
              <a:t>Datum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D4896AD-BB83-4D48-AE45-CF75415D53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596" y="6453763"/>
            <a:ext cx="922379" cy="23088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28CF1B9-9E4A-4145-B542-EBF64656D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76841" y="6394838"/>
            <a:ext cx="894609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081BAA2-4498-41C8-8996-C7436D139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648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2B6569-B60F-4441-9EE5-6A0BFD6A4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975" y="271200"/>
            <a:ext cx="10304744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0D44710-A50F-4B2C-A56C-1BE478C88A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42975" y="1802962"/>
            <a:ext cx="3960000" cy="4254938"/>
          </a:xfrm>
        </p:spPr>
        <p:txBody>
          <a:bodyPr>
            <a:normAutofit/>
          </a:bodyPr>
          <a:lstStyle>
            <a:lvl1pPr marL="216000" indent="-216000">
              <a:defRPr sz="2000"/>
            </a:lvl1pPr>
            <a:lvl2pPr marL="432000" indent="-216000">
              <a:defRPr sz="2000"/>
            </a:lvl2pPr>
            <a:lvl3pPr marL="648000" indent="-216000">
              <a:defRPr sz="2000"/>
            </a:lvl3pPr>
            <a:lvl4pPr marL="864000" indent="-216000">
              <a:defRPr sz="2000"/>
            </a:lvl4pPr>
            <a:lvl5pPr marL="1152000" indent="-216000">
              <a:defRPr sz="20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528DA3B-9D14-4E86-AB67-2A587A1D7D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831" y="1795696"/>
            <a:ext cx="3960000" cy="4254937"/>
          </a:xfrm>
        </p:spPr>
        <p:txBody>
          <a:bodyPr/>
          <a:lstStyle>
            <a:lvl1pPr marL="216000" indent="-216000">
              <a:defRPr sz="2000"/>
            </a:lvl1pPr>
            <a:lvl2pPr marL="432000" indent="-216000">
              <a:defRPr sz="2000"/>
            </a:lvl2pPr>
            <a:lvl3pPr marL="648000" indent="-216000">
              <a:defRPr sz="2000"/>
            </a:lvl3pPr>
            <a:lvl4pPr marL="864000" indent="-216000">
              <a:defRPr sz="2000"/>
            </a:lvl4pPr>
            <a:lvl5pPr marL="1152000" indent="-216000">
              <a:defRPr sz="20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3A583F5-71B0-4CC6-AD22-244EA23E1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F219E4C-B4B0-4100-B003-053F7FBF9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AD4C9EE-EDF9-4F72-931C-67B0495EF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1037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med ingr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2694A3-27BC-4AC1-9E40-E79F09561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975" y="271200"/>
            <a:ext cx="10304744" cy="1325563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BAE8C39-E77C-4AD2-ABD6-99F5937041A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42975" y="1802961"/>
            <a:ext cx="7594969" cy="905313"/>
          </a:xfrm>
        </p:spPr>
        <p:txBody>
          <a:bodyPr anchor="t" anchorCtr="0">
            <a:noAutofit/>
          </a:bodyPr>
          <a:lstStyle>
            <a:lvl1pPr marL="0" indent="0">
              <a:buNone/>
              <a:defRPr sz="225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966EB11-282A-4BE5-8D13-C67B1B0A2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3336" y="2924174"/>
            <a:ext cx="3960000" cy="3133725"/>
          </a:xfrm>
        </p:spPr>
        <p:txBody>
          <a:bodyPr/>
          <a:lstStyle>
            <a:lvl1pPr marL="216000" indent="-216000">
              <a:defRPr sz="2000"/>
            </a:lvl1pPr>
            <a:lvl2pPr marL="432000" indent="-216000">
              <a:defRPr sz="2000"/>
            </a:lvl2pPr>
            <a:lvl3pPr marL="648000" indent="-216000">
              <a:defRPr sz="2000"/>
            </a:lvl3pPr>
            <a:lvl4pPr marL="864000" indent="-216000">
              <a:defRPr sz="2000"/>
            </a:lvl4pPr>
            <a:lvl5pPr marL="1152000" indent="-216000">
              <a:defRPr sz="20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5811257-E53A-4913-B93A-1FC40677A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507511" y="2914472"/>
            <a:ext cx="3960000" cy="3143428"/>
          </a:xfrm>
        </p:spPr>
        <p:txBody>
          <a:bodyPr/>
          <a:lstStyle>
            <a:lvl1pPr marL="216000" indent="-216000">
              <a:defRPr sz="2000"/>
            </a:lvl1pPr>
            <a:lvl2pPr marL="432000" indent="-216000">
              <a:defRPr sz="2000"/>
            </a:lvl2pPr>
            <a:lvl3pPr marL="648000" indent="-216000">
              <a:defRPr sz="2000"/>
            </a:lvl3pPr>
            <a:lvl4pPr marL="864000" indent="-216000">
              <a:defRPr sz="2000"/>
            </a:lvl4pPr>
            <a:lvl5pPr marL="1152000" indent="-216000">
              <a:defRPr sz="20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526760F-08C4-471B-BDBD-A36A16E94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81363A7-45EC-4C4C-8643-D905C37A1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5AD14DF5-F427-4A2A-BF65-36EC79345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893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2694A3-27BC-4AC1-9E40-E79F09561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975" y="271200"/>
            <a:ext cx="10304744" cy="1325563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BAE8C39-E77C-4AD2-ABD6-99F5937041A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42975" y="1802962"/>
            <a:ext cx="3960000" cy="617460"/>
          </a:xfrm>
        </p:spPr>
        <p:txBody>
          <a:bodyPr anchor="b">
            <a:noAutofit/>
          </a:bodyPr>
          <a:lstStyle>
            <a:lvl1pPr marL="0" indent="0">
              <a:buNone/>
              <a:defRPr sz="275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966EB11-282A-4BE5-8D13-C67B1B0A2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3336" y="2724504"/>
            <a:ext cx="3960000" cy="3333396"/>
          </a:xfrm>
        </p:spPr>
        <p:txBody>
          <a:bodyPr/>
          <a:lstStyle>
            <a:lvl1pPr marL="216000" indent="-216000">
              <a:defRPr sz="2000"/>
            </a:lvl1pPr>
            <a:lvl2pPr marL="432000" indent="-216000">
              <a:defRPr sz="2000"/>
            </a:lvl2pPr>
            <a:lvl3pPr marL="648000" indent="-216000">
              <a:defRPr sz="2000"/>
            </a:lvl3pPr>
            <a:lvl4pPr marL="864000" indent="-216000">
              <a:defRPr sz="2000"/>
            </a:lvl4pPr>
            <a:lvl5pPr marL="1152000" indent="-216000">
              <a:defRPr sz="20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5811257-E53A-4913-B93A-1FC40677A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507511" y="2730451"/>
            <a:ext cx="3960000" cy="3327449"/>
          </a:xfrm>
        </p:spPr>
        <p:txBody>
          <a:bodyPr/>
          <a:lstStyle>
            <a:lvl1pPr marL="216000" indent="-216000">
              <a:defRPr sz="2000"/>
            </a:lvl1pPr>
            <a:lvl2pPr marL="432000" indent="-216000">
              <a:defRPr sz="2000"/>
            </a:lvl2pPr>
            <a:lvl3pPr marL="648000" indent="-216000">
              <a:defRPr sz="2000"/>
            </a:lvl3pPr>
            <a:lvl4pPr marL="864000" indent="-216000">
              <a:defRPr sz="2000"/>
            </a:lvl4pPr>
            <a:lvl5pPr marL="1152000" indent="-216000">
              <a:defRPr sz="20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526760F-08C4-471B-BDBD-A36A16E94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81363A7-45EC-4C4C-8643-D905C37A1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5AD14DF5-F427-4A2A-BF65-36EC79345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latshållare för text 2">
            <a:extLst>
              <a:ext uri="{FF2B5EF4-FFF2-40B4-BE49-F238E27FC236}">
                <a16:creationId xmlns:a16="http://schemas.microsoft.com/office/drawing/2014/main" id="{D64FE2C8-D21A-47DA-8082-E5E53F3BC26C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507511" y="1800302"/>
            <a:ext cx="3960000" cy="617461"/>
          </a:xfrm>
        </p:spPr>
        <p:txBody>
          <a:bodyPr anchor="b">
            <a:noAutofit/>
          </a:bodyPr>
          <a:lstStyle>
            <a:lvl1pPr marL="0" indent="0">
              <a:buNone/>
              <a:defRPr sz="275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252540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 tre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BAE8C39-E77C-4AD2-ABD6-99F5937041A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42975" y="271200"/>
            <a:ext cx="3024000" cy="1325563"/>
          </a:xfrm>
        </p:spPr>
        <p:txBody>
          <a:bodyPr anchor="b">
            <a:noAutofit/>
          </a:bodyPr>
          <a:lstStyle>
            <a:lvl1pPr marL="0" indent="0">
              <a:buNone/>
              <a:defRPr sz="275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966EB11-282A-4BE5-8D13-C67B1B0A2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42975" y="1802962"/>
            <a:ext cx="3024000" cy="4254938"/>
          </a:xfrm>
        </p:spPr>
        <p:txBody>
          <a:bodyPr/>
          <a:lstStyle>
            <a:lvl1pPr marL="216000" indent="-216000">
              <a:defRPr sz="2000"/>
            </a:lvl1pPr>
            <a:lvl2pPr marL="432000" indent="-216000">
              <a:defRPr sz="2000"/>
            </a:lvl2pPr>
            <a:lvl3pPr marL="648000" indent="-216000">
              <a:defRPr sz="2000"/>
            </a:lvl3pPr>
            <a:lvl4pPr marL="864000" indent="-216000">
              <a:defRPr sz="2000"/>
            </a:lvl4pPr>
            <a:lvl5pPr marL="1152000" indent="-216000">
              <a:defRPr sz="20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5811257-E53A-4913-B93A-1FC40677A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582800" y="1802962"/>
            <a:ext cx="3024000" cy="4254938"/>
          </a:xfrm>
        </p:spPr>
        <p:txBody>
          <a:bodyPr/>
          <a:lstStyle>
            <a:lvl1pPr marL="216000" indent="-216000">
              <a:defRPr sz="2000"/>
            </a:lvl1pPr>
            <a:lvl2pPr marL="432000" indent="-216000">
              <a:defRPr sz="2000"/>
            </a:lvl2pPr>
            <a:lvl3pPr marL="648000" indent="-216000">
              <a:defRPr sz="2000"/>
            </a:lvl3pPr>
            <a:lvl4pPr marL="864000" indent="-216000">
              <a:defRPr sz="2000"/>
            </a:lvl4pPr>
            <a:lvl5pPr marL="1152000" indent="-216000">
              <a:defRPr sz="20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526760F-08C4-471B-BDBD-A36A16E94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81363A7-45EC-4C4C-8643-D905C37A1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5AD14DF5-F427-4A2A-BF65-36EC79345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latshållare för text 2">
            <a:extLst>
              <a:ext uri="{FF2B5EF4-FFF2-40B4-BE49-F238E27FC236}">
                <a16:creationId xmlns:a16="http://schemas.microsoft.com/office/drawing/2014/main" id="{D64FE2C8-D21A-47DA-8082-E5E53F3BC26C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582800" y="271200"/>
            <a:ext cx="3024000" cy="1325563"/>
          </a:xfrm>
        </p:spPr>
        <p:txBody>
          <a:bodyPr anchor="b">
            <a:noAutofit/>
          </a:bodyPr>
          <a:lstStyle>
            <a:lvl1pPr marL="0" indent="0">
              <a:buNone/>
              <a:defRPr sz="275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11" name="Platshållare för innehåll 5">
            <a:extLst>
              <a:ext uri="{FF2B5EF4-FFF2-40B4-BE49-F238E27FC236}">
                <a16:creationId xmlns:a16="http://schemas.microsoft.com/office/drawing/2014/main" id="{3EC896FE-0F44-4976-AC84-C05986ED0EC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212264" y="1802962"/>
            <a:ext cx="3024000" cy="4254938"/>
          </a:xfrm>
        </p:spPr>
        <p:txBody>
          <a:bodyPr/>
          <a:lstStyle>
            <a:lvl1pPr marL="216000" indent="-216000">
              <a:defRPr sz="2000"/>
            </a:lvl1pPr>
            <a:lvl2pPr marL="432000" indent="-216000">
              <a:defRPr sz="2000"/>
            </a:lvl2pPr>
            <a:lvl3pPr marL="648000" indent="-216000">
              <a:defRPr sz="2000"/>
            </a:lvl3pPr>
            <a:lvl4pPr marL="864000" indent="-216000">
              <a:defRPr sz="2000"/>
            </a:lvl4pPr>
            <a:lvl5pPr marL="1152000" indent="-216000">
              <a:defRPr sz="20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2">
            <a:extLst>
              <a:ext uri="{FF2B5EF4-FFF2-40B4-BE49-F238E27FC236}">
                <a16:creationId xmlns:a16="http://schemas.microsoft.com/office/drawing/2014/main" id="{5E75B965-F5AB-4DD3-8E07-8424EDD7511D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8212264" y="271200"/>
            <a:ext cx="3024000" cy="1325563"/>
          </a:xfrm>
        </p:spPr>
        <p:txBody>
          <a:bodyPr anchor="b">
            <a:noAutofit/>
          </a:bodyPr>
          <a:lstStyle>
            <a:lvl1pPr marL="0" indent="0">
              <a:buNone/>
              <a:defRPr sz="275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41911126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69973F0-AD06-4B4B-9740-8506B3727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975" y="271200"/>
            <a:ext cx="10304744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F24BEE8-7462-4A31-B9F4-DB84347E27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42975" y="1802962"/>
            <a:ext cx="10304744" cy="4254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E1930D9-D939-4946-BBE3-16BF6093DA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596" y="6453763"/>
            <a:ext cx="922379" cy="2308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9401577-0F42-42F8-9BA8-73102A5377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669" y="72806"/>
            <a:ext cx="477151" cy="338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FF12FEC-95B7-429F-BE0E-75829CD3BE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76843" y="6394838"/>
            <a:ext cx="8535020" cy="3738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2C7A058D-6776-4EBC-8542-AD9B1A33D140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2853" y="6021469"/>
            <a:ext cx="2601220" cy="8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00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1" r:id="rId12"/>
    <p:sldLayoutId id="2147483672" r:id="rId13"/>
    <p:sldLayoutId id="2147483673" r:id="rId14"/>
    <p:sldLayoutId id="2147483682" r:id="rId15"/>
    <p:sldLayoutId id="2147483674" r:id="rId16"/>
    <p:sldLayoutId id="2147483675" r:id="rId17"/>
    <p:sldLayoutId id="2147483676" r:id="rId18"/>
    <p:sldLayoutId id="2147483677" r:id="rId19"/>
    <p:sldLayoutId id="2147483678" r:id="rId20"/>
    <p:sldLayoutId id="2147483679" r:id="rId21"/>
    <p:sldLayoutId id="2147483680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400" indent="-2304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1pPr>
      <a:lvl2pPr marL="460800" indent="-2304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‒"/>
        <a:defRPr sz="2250" kern="1200">
          <a:solidFill>
            <a:schemeClr val="tx1"/>
          </a:solidFill>
          <a:latin typeface="+mn-lt"/>
          <a:ea typeface="+mn-ea"/>
          <a:cs typeface="+mn-cs"/>
        </a:defRPr>
      </a:lvl2pPr>
      <a:lvl3pPr marL="691200" indent="-2304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921600" indent="-2304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2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93D1D05-0764-448D-98DD-2D5BBBFAEA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F8ECED2-38FE-461D-B9B0-B8EAB97F41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08A099F-1AEC-4C44-8F85-045BEE4C6D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sv-SE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2094BBE-A429-4E55-8E94-5D92DF9467A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9043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8D8CED5-3AFE-4198-9AEE-8222A26AD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E155DD5-8FC3-4EF3-B751-241D7F928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3619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2B618AE-4FA4-4375-8AD1-E9D67982D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5FA3A28-1CE4-4DE7-B08E-4A0A2D2280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6210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AC52C6-FA07-4BC7-9C32-848638E97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10" name="Platshållare för bild 9" descr="En bild som visar utomhus, person, snö, grupp&#10;&#10;Automatiskt genererad beskrivning">
            <a:extLst>
              <a:ext uri="{FF2B5EF4-FFF2-40B4-BE49-F238E27FC236}">
                <a16:creationId xmlns:a16="http://schemas.microsoft.com/office/drawing/2014/main" id="{F6F94C91-D820-4B0A-BFF3-369FED046BCF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78" r="20378"/>
          <a:stretch>
            <a:fillRect/>
          </a:stretch>
        </p:blipFill>
        <p:spPr/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3F91FDC-B417-4EBE-A396-E37844CF069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4429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79DBB7B-C089-4AC1-A2B8-E2767B4599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7327091"/>
      </p:ext>
    </p:extLst>
  </p:cSld>
  <p:clrMapOvr>
    <a:masterClrMapping/>
  </p:clrMapOvr>
</p:sld>
</file>

<file path=ppt/theme/theme1.xml><?xml version="1.0" encoding="utf-8"?>
<a:theme xmlns:a="http://schemas.openxmlformats.org/drawingml/2006/main" name="Röda korset">
  <a:themeElements>
    <a:clrScheme name="Röda korset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E20025"/>
      </a:accent1>
      <a:accent2>
        <a:srgbClr val="878787"/>
      </a:accent2>
      <a:accent3>
        <a:srgbClr val="FBD1D1"/>
      </a:accent3>
      <a:accent4>
        <a:srgbClr val="EE7884"/>
      </a:accent4>
      <a:accent5>
        <a:srgbClr val="E4E4E4"/>
      </a:accent5>
      <a:accent6>
        <a:srgbClr val="000000"/>
      </a:accent6>
      <a:hlink>
        <a:srgbClr val="0563C1"/>
      </a:hlink>
      <a:folHlink>
        <a:srgbClr val="954F72"/>
      </a:folHlink>
    </a:clrScheme>
    <a:fontScheme name="Röda kors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öda Korset Sv.potx" id="{49891452-B7FE-4E8D-88C5-81CED40E41D4}" vid="{905DCBEA-CF02-4487-8C2E-F7015BD693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Röda Korset Sv</Template>
  <TotalTime>3</TotalTime>
  <Words>0</Words>
  <Application>Microsoft Office PowerPoint</Application>
  <PresentationFormat>Bredbild</PresentationFormat>
  <Paragraphs>0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7" baseType="lpstr">
      <vt:lpstr>Arial</vt:lpstr>
      <vt:lpstr>Röda korset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Swedish Red Cross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Helena Gamble</dc:creator>
  <cp:lastModifiedBy>Helena Gamble</cp:lastModifiedBy>
  <cp:revision>1</cp:revision>
  <dcterms:created xsi:type="dcterms:W3CDTF">2024-09-10T07:02:45Z</dcterms:created>
  <dcterms:modified xsi:type="dcterms:W3CDTF">2024-09-10T07:06:43Z</dcterms:modified>
</cp:coreProperties>
</file>