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C0_2D723877.xml" ContentType="application/vnd.ms-powerpoint.comments+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418" r:id="rId5"/>
    <p:sldId id="294" r:id="rId6"/>
    <p:sldId id="325" r:id="rId7"/>
    <p:sldId id="327" r:id="rId8"/>
    <p:sldId id="329" r:id="rId9"/>
    <p:sldId id="328" r:id="rId10"/>
    <p:sldId id="330" r:id="rId11"/>
    <p:sldId id="331" r:id="rId12"/>
    <p:sldId id="453" r:id="rId13"/>
    <p:sldId id="454" r:id="rId14"/>
    <p:sldId id="340" r:id="rId15"/>
    <p:sldId id="343" r:id="rId16"/>
    <p:sldId id="342" r:id="rId17"/>
    <p:sldId id="313" r:id="rId18"/>
    <p:sldId id="345" r:id="rId19"/>
    <p:sldId id="448" r:id="rId20"/>
    <p:sldId id="464"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BC25BD-45B3-783F-C4B2-0ED492211683}" name="Madeleine Stjernström" initials="MS" userId="S::Madeleine.Stjernstrom@redcross.se::1d06e3ef-c3f8-451c-811f-12240d5e6d9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20025"/>
    <a:srgbClr val="D4BCBC"/>
    <a:srgbClr val="C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26" autoAdjust="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eine Stjernström" userId="1d06e3ef-c3f8-451c-811f-12240d5e6d9f" providerId="ADAL" clId="{96847929-77FD-4C83-908F-A59E9B305928}"/>
    <pc:docChg chg="undo custSel addSld delSld modSld sldOrd">
      <pc:chgData name="Madeleine Stjernström" userId="1d06e3ef-c3f8-451c-811f-12240d5e6d9f" providerId="ADAL" clId="{96847929-77FD-4C83-908F-A59E9B305928}" dt="2024-03-07T08:51:24.334" v="2144" actId="20577"/>
      <pc:docMkLst>
        <pc:docMk/>
      </pc:docMkLst>
      <pc:sldChg chg="del">
        <pc:chgData name="Madeleine Stjernström" userId="1d06e3ef-c3f8-451c-811f-12240d5e6d9f" providerId="ADAL" clId="{96847929-77FD-4C83-908F-A59E9B305928}" dt="2024-02-22T08:31:08.755" v="234" actId="47"/>
        <pc:sldMkLst>
          <pc:docMk/>
          <pc:sldMk cId="4046210623" sldId="258"/>
        </pc:sldMkLst>
      </pc:sldChg>
      <pc:sldChg chg="del">
        <pc:chgData name="Madeleine Stjernström" userId="1d06e3ef-c3f8-451c-811f-12240d5e6d9f" providerId="ADAL" clId="{96847929-77FD-4C83-908F-A59E9B305928}" dt="2024-02-16T11:02:39.996" v="4" actId="47"/>
        <pc:sldMkLst>
          <pc:docMk/>
          <pc:sldMk cId="3794584566" sldId="264"/>
        </pc:sldMkLst>
      </pc:sldChg>
      <pc:sldChg chg="del">
        <pc:chgData name="Madeleine Stjernström" userId="1d06e3ef-c3f8-451c-811f-12240d5e6d9f" providerId="ADAL" clId="{96847929-77FD-4C83-908F-A59E9B305928}" dt="2024-02-16T11:02:40.429" v="5" actId="47"/>
        <pc:sldMkLst>
          <pc:docMk/>
          <pc:sldMk cId="2922837842" sldId="265"/>
        </pc:sldMkLst>
      </pc:sldChg>
      <pc:sldChg chg="del">
        <pc:chgData name="Madeleine Stjernström" userId="1d06e3ef-c3f8-451c-811f-12240d5e6d9f" providerId="ADAL" clId="{96847929-77FD-4C83-908F-A59E9B305928}" dt="2024-02-16T11:02:40.877" v="6" actId="47"/>
        <pc:sldMkLst>
          <pc:docMk/>
          <pc:sldMk cId="2464145767" sldId="269"/>
        </pc:sldMkLst>
      </pc:sldChg>
      <pc:sldChg chg="del">
        <pc:chgData name="Madeleine Stjernström" userId="1d06e3ef-c3f8-451c-811f-12240d5e6d9f" providerId="ADAL" clId="{96847929-77FD-4C83-908F-A59E9B305928}" dt="2024-02-16T11:02:42.188" v="8" actId="47"/>
        <pc:sldMkLst>
          <pc:docMk/>
          <pc:sldMk cId="2514593521" sldId="271"/>
        </pc:sldMkLst>
      </pc:sldChg>
      <pc:sldChg chg="del">
        <pc:chgData name="Madeleine Stjernström" userId="1d06e3ef-c3f8-451c-811f-12240d5e6d9f" providerId="ADAL" clId="{96847929-77FD-4C83-908F-A59E9B305928}" dt="2024-02-22T08:30:33.004" v="230" actId="47"/>
        <pc:sldMkLst>
          <pc:docMk/>
          <pc:sldMk cId="445471038" sldId="279"/>
        </pc:sldMkLst>
      </pc:sldChg>
      <pc:sldChg chg="del">
        <pc:chgData name="Madeleine Stjernström" userId="1d06e3ef-c3f8-451c-811f-12240d5e6d9f" providerId="ADAL" clId="{96847929-77FD-4C83-908F-A59E9B305928}" dt="2024-02-22T08:27:30.700" v="203" actId="47"/>
        <pc:sldMkLst>
          <pc:docMk/>
          <pc:sldMk cId="3237410364" sldId="281"/>
        </pc:sldMkLst>
      </pc:sldChg>
      <pc:sldChg chg="del">
        <pc:chgData name="Madeleine Stjernström" userId="1d06e3ef-c3f8-451c-811f-12240d5e6d9f" providerId="ADAL" clId="{96847929-77FD-4C83-908F-A59E9B305928}" dt="2024-02-22T08:30:26.065" v="225" actId="47"/>
        <pc:sldMkLst>
          <pc:docMk/>
          <pc:sldMk cId="1603835112" sldId="285"/>
        </pc:sldMkLst>
      </pc:sldChg>
      <pc:sldChg chg="del">
        <pc:chgData name="Madeleine Stjernström" userId="1d06e3ef-c3f8-451c-811f-12240d5e6d9f" providerId="ADAL" clId="{96847929-77FD-4C83-908F-A59E9B305928}" dt="2024-02-22T08:30:30.698" v="228" actId="47"/>
        <pc:sldMkLst>
          <pc:docMk/>
          <pc:sldMk cId="1108684994" sldId="286"/>
        </pc:sldMkLst>
      </pc:sldChg>
      <pc:sldChg chg="del">
        <pc:chgData name="Madeleine Stjernström" userId="1d06e3ef-c3f8-451c-811f-12240d5e6d9f" providerId="ADAL" clId="{96847929-77FD-4C83-908F-A59E9B305928}" dt="2024-02-16T11:02:39.095" v="2" actId="47"/>
        <pc:sldMkLst>
          <pc:docMk/>
          <pc:sldMk cId="1070270548" sldId="289"/>
        </pc:sldMkLst>
      </pc:sldChg>
      <pc:sldChg chg="del">
        <pc:chgData name="Madeleine Stjernström" userId="1d06e3ef-c3f8-451c-811f-12240d5e6d9f" providerId="ADAL" clId="{96847929-77FD-4C83-908F-A59E9B305928}" dt="2024-02-22T08:30:35.073" v="232" actId="47"/>
        <pc:sldMkLst>
          <pc:docMk/>
          <pc:sldMk cId="3404193593" sldId="291"/>
        </pc:sldMkLst>
      </pc:sldChg>
      <pc:sldChg chg="addSp delSp modSp mod addCm delCm modNotesTx">
        <pc:chgData name="Madeleine Stjernström" userId="1d06e3ef-c3f8-451c-811f-12240d5e6d9f" providerId="ADAL" clId="{96847929-77FD-4C83-908F-A59E9B305928}" dt="2024-02-23T07:15:53.592" v="1946" actId="1076"/>
        <pc:sldMkLst>
          <pc:docMk/>
          <pc:sldMk cId="3490247964" sldId="294"/>
        </pc:sldMkLst>
        <pc:spChg chg="mod">
          <ac:chgData name="Madeleine Stjernström" userId="1d06e3ef-c3f8-451c-811f-12240d5e6d9f" providerId="ADAL" clId="{96847929-77FD-4C83-908F-A59E9B305928}" dt="2024-02-22T13:06:56.962" v="1664" actId="1076"/>
          <ac:spMkLst>
            <pc:docMk/>
            <pc:sldMk cId="3490247964" sldId="294"/>
            <ac:spMk id="4" creationId="{01C50B4F-06A0-72A5-5756-9FC8DDD104C6}"/>
          </ac:spMkLst>
        </pc:spChg>
        <pc:spChg chg="mod">
          <ac:chgData name="Madeleine Stjernström" userId="1d06e3ef-c3f8-451c-811f-12240d5e6d9f" providerId="ADAL" clId="{96847929-77FD-4C83-908F-A59E9B305928}" dt="2024-02-22T13:03:23.754" v="1603" actId="1076"/>
          <ac:spMkLst>
            <pc:docMk/>
            <pc:sldMk cId="3490247964" sldId="294"/>
            <ac:spMk id="5" creationId="{D8E4E245-050D-71FB-415E-C61062A7E20F}"/>
          </ac:spMkLst>
        </pc:spChg>
        <pc:spChg chg="del mod">
          <ac:chgData name="Madeleine Stjernström" userId="1d06e3ef-c3f8-451c-811f-12240d5e6d9f" providerId="ADAL" clId="{96847929-77FD-4C83-908F-A59E9B305928}" dt="2024-02-22T12:54:40.051" v="1487" actId="478"/>
          <ac:spMkLst>
            <pc:docMk/>
            <pc:sldMk cId="3490247964" sldId="294"/>
            <ac:spMk id="13" creationId="{F4A3590B-0865-9EC9-DAC3-14C5513ECADD}"/>
          </ac:spMkLst>
        </pc:spChg>
        <pc:spChg chg="mod">
          <ac:chgData name="Madeleine Stjernström" userId="1d06e3ef-c3f8-451c-811f-12240d5e6d9f" providerId="ADAL" clId="{96847929-77FD-4C83-908F-A59E9B305928}" dt="2024-02-23T07:15:53.592" v="1946" actId="1076"/>
          <ac:spMkLst>
            <pc:docMk/>
            <pc:sldMk cId="3490247964" sldId="294"/>
            <ac:spMk id="24" creationId="{7103110F-B08B-F1CA-84AB-33EDE42F65A8}"/>
          </ac:spMkLst>
        </pc:spChg>
        <pc:grpChg chg="mod">
          <ac:chgData name="Madeleine Stjernström" userId="1d06e3ef-c3f8-451c-811f-12240d5e6d9f" providerId="ADAL" clId="{96847929-77FD-4C83-908F-A59E9B305928}" dt="2024-02-23T07:15:48.231" v="1945" actId="1076"/>
          <ac:grpSpMkLst>
            <pc:docMk/>
            <pc:sldMk cId="3490247964" sldId="294"/>
            <ac:grpSpMk id="22" creationId="{59DE3053-667B-456E-95A4-EFC6651EBC73}"/>
          </ac:grpSpMkLst>
        </pc:grpChg>
        <pc:graphicFrameChg chg="add mod">
          <ac:chgData name="Madeleine Stjernström" userId="1d06e3ef-c3f8-451c-811f-12240d5e6d9f" providerId="ADAL" clId="{96847929-77FD-4C83-908F-A59E9B305928}" dt="2024-02-22T13:04:52.575" v="1611" actId="1076"/>
          <ac:graphicFrameMkLst>
            <pc:docMk/>
            <pc:sldMk cId="3490247964" sldId="294"/>
            <ac:graphicFrameMk id="6" creationId="{A2E16302-D151-5B09-944E-85A822EA807E}"/>
          </ac:graphicFrameMkLst>
        </pc:graphicFrameChg>
        <pc:picChg chg="del">
          <ac:chgData name="Madeleine Stjernström" userId="1d06e3ef-c3f8-451c-811f-12240d5e6d9f" providerId="ADAL" clId="{96847929-77FD-4C83-908F-A59E9B305928}" dt="2024-02-22T12:54:36.712" v="1485" actId="478"/>
          <ac:picMkLst>
            <pc:docMk/>
            <pc:sldMk cId="3490247964" sldId="294"/>
            <ac:picMk id="15" creationId="{EF670233-A46A-4FD3-BD3A-C226AA131062}"/>
          </ac:picMkLst>
        </pc:picChg>
        <pc:extLst>
          <p:ext xmlns:p="http://schemas.openxmlformats.org/presentationml/2006/main" uri="{D6D511B9-2390-475A-947B-AFAB55BFBCF1}">
            <pc226:cmChg xmlns:pc226="http://schemas.microsoft.com/office/powerpoint/2022/06/main/command" chg="add del">
              <pc226:chgData name="Madeleine Stjernström" userId="1d06e3ef-c3f8-451c-811f-12240d5e6d9f" providerId="ADAL" clId="{96847929-77FD-4C83-908F-A59E9B305928}" dt="2024-02-22T12:46:06.867" v="1290"/>
              <pc2:cmMkLst xmlns:pc2="http://schemas.microsoft.com/office/powerpoint/2019/9/main/command">
                <pc:docMk/>
                <pc:sldMk cId="3490247964" sldId="294"/>
                <pc2:cmMk id="{A8CA66A4-9DD6-4D67-869D-A309D9780944}"/>
              </pc2:cmMkLst>
            </pc226:cmChg>
          </p:ext>
        </pc:extLst>
      </pc:sldChg>
      <pc:sldChg chg="del">
        <pc:chgData name="Madeleine Stjernström" userId="1d06e3ef-c3f8-451c-811f-12240d5e6d9f" providerId="ADAL" clId="{96847929-77FD-4C83-908F-A59E9B305928}" dt="2024-02-16T11:02:39.627" v="3" actId="47"/>
        <pc:sldMkLst>
          <pc:docMk/>
          <pc:sldMk cId="4072458596" sldId="295"/>
        </pc:sldMkLst>
      </pc:sldChg>
      <pc:sldChg chg="del">
        <pc:chgData name="Madeleine Stjernström" userId="1d06e3ef-c3f8-451c-811f-12240d5e6d9f" providerId="ADAL" clId="{96847929-77FD-4C83-908F-A59E9B305928}" dt="2024-02-22T08:13:49.881" v="17" actId="2696"/>
        <pc:sldMkLst>
          <pc:docMk/>
          <pc:sldMk cId="4156171058" sldId="299"/>
        </pc:sldMkLst>
      </pc:sldChg>
      <pc:sldChg chg="modSp add mod setBg modNotesTx">
        <pc:chgData name="Madeleine Stjernström" userId="1d06e3ef-c3f8-451c-811f-12240d5e6d9f" providerId="ADAL" clId="{96847929-77FD-4C83-908F-A59E9B305928}" dt="2024-03-07T08:51:24.334" v="2144" actId="20577"/>
        <pc:sldMkLst>
          <pc:docMk/>
          <pc:sldMk cId="3810602656" sldId="313"/>
        </pc:sldMkLst>
        <pc:spChg chg="mod">
          <ac:chgData name="Madeleine Stjernström" userId="1d06e3ef-c3f8-451c-811f-12240d5e6d9f" providerId="ADAL" clId="{96847929-77FD-4C83-908F-A59E9B305928}" dt="2024-03-07T08:51:24.334" v="2144" actId="20577"/>
          <ac:spMkLst>
            <pc:docMk/>
            <pc:sldMk cId="3810602656" sldId="313"/>
            <ac:spMk id="2" creationId="{C6307792-3B0C-96C5-2637-2413F7045B78}"/>
          </ac:spMkLst>
        </pc:spChg>
        <pc:spChg chg="mod">
          <ac:chgData name="Madeleine Stjernström" userId="1d06e3ef-c3f8-451c-811f-12240d5e6d9f" providerId="ADAL" clId="{96847929-77FD-4C83-908F-A59E9B305928}" dt="2024-03-07T08:51:18.456" v="2140" actId="1076"/>
          <ac:spMkLst>
            <pc:docMk/>
            <pc:sldMk cId="3810602656" sldId="313"/>
            <ac:spMk id="3" creationId="{72B7D9D7-0100-6404-EEA2-9EBAF07087AF}"/>
          </ac:spMkLst>
        </pc:spChg>
        <pc:spChg chg="mod">
          <ac:chgData name="Madeleine Stjernström" userId="1d06e3ef-c3f8-451c-811f-12240d5e6d9f" providerId="ADAL" clId="{96847929-77FD-4C83-908F-A59E9B305928}" dt="2024-03-07T08:49:21.101" v="2128" actId="1076"/>
          <ac:spMkLst>
            <pc:docMk/>
            <pc:sldMk cId="3810602656" sldId="313"/>
            <ac:spMk id="7" creationId="{F888D87D-40D5-3D09-5CBD-0CC7C49E7BA3}"/>
          </ac:spMkLst>
        </pc:spChg>
        <pc:spChg chg="mod">
          <ac:chgData name="Madeleine Stjernström" userId="1d06e3ef-c3f8-451c-811f-12240d5e6d9f" providerId="ADAL" clId="{96847929-77FD-4C83-908F-A59E9B305928}" dt="2024-03-07T08:49:28.841" v="2130" actId="1076"/>
          <ac:spMkLst>
            <pc:docMk/>
            <pc:sldMk cId="3810602656" sldId="313"/>
            <ac:spMk id="8" creationId="{9786F10E-C67E-4BD2-7ECA-9907AA0D4E8C}"/>
          </ac:spMkLst>
        </pc:spChg>
        <pc:spChg chg="mod">
          <ac:chgData name="Madeleine Stjernström" userId="1d06e3ef-c3f8-451c-811f-12240d5e6d9f" providerId="ADAL" clId="{96847929-77FD-4C83-908F-A59E9B305928}" dt="2024-03-07T08:49:13.998" v="2109" actId="1036"/>
          <ac:spMkLst>
            <pc:docMk/>
            <pc:sldMk cId="3810602656" sldId="313"/>
            <ac:spMk id="9" creationId="{714FD6D7-5199-56EE-BA15-AFC379678CBE}"/>
          </ac:spMkLst>
        </pc:spChg>
        <pc:spChg chg="mod">
          <ac:chgData name="Madeleine Stjernström" userId="1d06e3ef-c3f8-451c-811f-12240d5e6d9f" providerId="ADAL" clId="{96847929-77FD-4C83-908F-A59E9B305928}" dt="2024-03-07T08:49:37.597" v="2131" actId="1076"/>
          <ac:spMkLst>
            <pc:docMk/>
            <pc:sldMk cId="3810602656" sldId="313"/>
            <ac:spMk id="10" creationId="{3A542FD8-6A30-843D-9B66-AB7DCF3166E0}"/>
          </ac:spMkLst>
        </pc:spChg>
        <pc:spChg chg="mod">
          <ac:chgData name="Madeleine Stjernström" userId="1d06e3ef-c3f8-451c-811f-12240d5e6d9f" providerId="ADAL" clId="{96847929-77FD-4C83-908F-A59E9B305928}" dt="2024-03-07T08:49:25.538" v="2129" actId="1076"/>
          <ac:spMkLst>
            <pc:docMk/>
            <pc:sldMk cId="3810602656" sldId="313"/>
            <ac:spMk id="11" creationId="{A19DD39A-F93E-8EF6-6645-DE9B8909F00E}"/>
          </ac:spMkLst>
        </pc:spChg>
        <pc:spChg chg="mod">
          <ac:chgData name="Madeleine Stjernström" userId="1d06e3ef-c3f8-451c-811f-12240d5e6d9f" providerId="ADAL" clId="{96847929-77FD-4C83-908F-A59E9B305928}" dt="2024-03-07T08:49:51.475" v="2133" actId="1076"/>
          <ac:spMkLst>
            <pc:docMk/>
            <pc:sldMk cId="3810602656" sldId="313"/>
            <ac:spMk id="12" creationId="{9EFEA981-E609-25AF-ED05-F4515E4EF898}"/>
          </ac:spMkLst>
        </pc:spChg>
        <pc:spChg chg="mod">
          <ac:chgData name="Madeleine Stjernström" userId="1d06e3ef-c3f8-451c-811f-12240d5e6d9f" providerId="ADAL" clId="{96847929-77FD-4C83-908F-A59E9B305928}" dt="2024-03-07T08:50:06.725" v="2135" actId="1076"/>
          <ac:spMkLst>
            <pc:docMk/>
            <pc:sldMk cId="3810602656" sldId="313"/>
            <ac:spMk id="13" creationId="{A1D6520F-D775-F53F-41F2-0A9151635BFF}"/>
          </ac:spMkLst>
        </pc:spChg>
        <pc:picChg chg="mod">
          <ac:chgData name="Madeleine Stjernström" userId="1d06e3ef-c3f8-451c-811f-12240d5e6d9f" providerId="ADAL" clId="{96847929-77FD-4C83-908F-A59E9B305928}" dt="2024-03-07T08:48:42.834" v="2082" actId="1035"/>
          <ac:picMkLst>
            <pc:docMk/>
            <pc:sldMk cId="3810602656" sldId="313"/>
            <ac:picMk id="1026" creationId="{A8A84D02-BDBA-EEA3-4509-39A890B1F9CA}"/>
          </ac:picMkLst>
        </pc:picChg>
      </pc:sldChg>
      <pc:sldChg chg="modSp mod">
        <pc:chgData name="Madeleine Stjernström" userId="1d06e3ef-c3f8-451c-811f-12240d5e6d9f" providerId="ADAL" clId="{96847929-77FD-4C83-908F-A59E9B305928}" dt="2024-02-22T08:16:18.669" v="59" actId="20577"/>
        <pc:sldMkLst>
          <pc:docMk/>
          <pc:sldMk cId="2074919471" sldId="325"/>
        </pc:sldMkLst>
        <pc:spChg chg="mod">
          <ac:chgData name="Madeleine Stjernström" userId="1d06e3ef-c3f8-451c-811f-12240d5e6d9f" providerId="ADAL" clId="{96847929-77FD-4C83-908F-A59E9B305928}" dt="2024-02-22T08:16:18.669" v="59" actId="20577"/>
          <ac:spMkLst>
            <pc:docMk/>
            <pc:sldMk cId="2074919471" sldId="325"/>
            <ac:spMk id="3" creationId="{4AFF100C-746E-A87E-9B7A-B29C6DD5211C}"/>
          </ac:spMkLst>
        </pc:spChg>
      </pc:sldChg>
      <pc:sldChg chg="modSp mod addCm delCm">
        <pc:chgData name="Madeleine Stjernström" userId="1d06e3ef-c3f8-451c-811f-12240d5e6d9f" providerId="ADAL" clId="{96847929-77FD-4C83-908F-A59E9B305928}" dt="2024-03-04T07:56:59.093" v="2003"/>
        <pc:sldMkLst>
          <pc:docMk/>
          <pc:sldMk cId="3551441810" sldId="327"/>
        </pc:sldMkLst>
        <pc:spChg chg="mod">
          <ac:chgData name="Madeleine Stjernström" userId="1d06e3ef-c3f8-451c-811f-12240d5e6d9f" providerId="ADAL" clId="{96847929-77FD-4C83-908F-A59E9B305928}" dt="2024-02-22T08:21:24.958" v="181" actId="20577"/>
          <ac:spMkLst>
            <pc:docMk/>
            <pc:sldMk cId="3551441810" sldId="327"/>
            <ac:spMk id="2" creationId="{AC8D58AB-6A5C-E3B9-9D15-74437203AF01}"/>
          </ac:spMkLst>
        </pc:spChg>
        <pc:extLst>
          <p:ext xmlns:p="http://schemas.openxmlformats.org/presentationml/2006/main" uri="{D6D511B9-2390-475A-947B-AFAB55BFBCF1}">
            <pc226:cmChg xmlns:pc226="http://schemas.microsoft.com/office/powerpoint/2022/06/main/command" chg="add del">
              <pc226:chgData name="Madeleine Stjernström" userId="1d06e3ef-c3f8-451c-811f-12240d5e6d9f" providerId="ADAL" clId="{96847929-77FD-4C83-908F-A59E9B305928}" dt="2024-03-04T07:56:59.093" v="2003"/>
              <pc2:cmMkLst xmlns:pc2="http://schemas.microsoft.com/office/powerpoint/2019/9/main/command">
                <pc:docMk/>
                <pc:sldMk cId="3551441810" sldId="327"/>
                <pc2:cmMk id="{34B40996-CD27-4F07-8C10-3C4E1506D2EC}"/>
              </pc2:cmMkLst>
            </pc226:cmChg>
          </p:ext>
        </pc:extLst>
      </pc:sldChg>
      <pc:sldChg chg="addSp delSp modSp mod modShow">
        <pc:chgData name="Madeleine Stjernström" userId="1d06e3ef-c3f8-451c-811f-12240d5e6d9f" providerId="ADAL" clId="{96847929-77FD-4C83-908F-A59E9B305928}" dt="2024-02-22T12:13:47.421" v="1130" actId="1076"/>
        <pc:sldMkLst>
          <pc:docMk/>
          <pc:sldMk cId="2854465791" sldId="328"/>
        </pc:sldMkLst>
        <pc:spChg chg="add del mod">
          <ac:chgData name="Madeleine Stjernström" userId="1d06e3ef-c3f8-451c-811f-12240d5e6d9f" providerId="ADAL" clId="{96847929-77FD-4C83-908F-A59E9B305928}" dt="2024-02-22T12:13:28.111" v="1122" actId="47"/>
          <ac:spMkLst>
            <pc:docMk/>
            <pc:sldMk cId="2854465791" sldId="328"/>
            <ac:spMk id="2" creationId="{49E984AB-FC01-A5E6-2F7B-04DAFC8B4F92}"/>
          </ac:spMkLst>
        </pc:spChg>
        <pc:spChg chg="add mod">
          <ac:chgData name="Madeleine Stjernström" userId="1d06e3ef-c3f8-451c-811f-12240d5e6d9f" providerId="ADAL" clId="{96847929-77FD-4C83-908F-A59E9B305928}" dt="2024-02-22T12:13:26.361" v="1119"/>
          <ac:spMkLst>
            <pc:docMk/>
            <pc:sldMk cId="2854465791" sldId="328"/>
            <ac:spMk id="3" creationId="{67910053-E26A-AFBD-DD21-4E4719F9CA63}"/>
          </ac:spMkLst>
        </pc:spChg>
        <pc:spChg chg="mod">
          <ac:chgData name="Madeleine Stjernström" userId="1d06e3ef-c3f8-451c-811f-12240d5e6d9f" providerId="ADAL" clId="{96847929-77FD-4C83-908F-A59E9B305928}" dt="2024-02-22T12:13:41.508" v="1129" actId="255"/>
          <ac:spMkLst>
            <pc:docMk/>
            <pc:sldMk cId="2854465791" sldId="328"/>
            <ac:spMk id="34" creationId="{919E7E0E-12D1-1F77-EC32-A36B5EB00FD5}"/>
          </ac:spMkLst>
        </pc:spChg>
        <pc:picChg chg="mod">
          <ac:chgData name="Madeleine Stjernström" userId="1d06e3ef-c3f8-451c-811f-12240d5e6d9f" providerId="ADAL" clId="{96847929-77FD-4C83-908F-A59E9B305928}" dt="2024-02-22T12:13:47.421" v="1130" actId="1076"/>
          <ac:picMkLst>
            <pc:docMk/>
            <pc:sldMk cId="2854465791" sldId="328"/>
            <ac:picMk id="8" creationId="{56F55EDD-DF55-A567-4F9A-22B1B598A69C}"/>
          </ac:picMkLst>
        </pc:picChg>
      </pc:sldChg>
      <pc:sldChg chg="modSp mod modShow">
        <pc:chgData name="Madeleine Stjernström" userId="1d06e3ef-c3f8-451c-811f-12240d5e6d9f" providerId="ADAL" clId="{96847929-77FD-4C83-908F-A59E9B305928}" dt="2024-02-22T08:51:10.557" v="731" actId="729"/>
        <pc:sldMkLst>
          <pc:docMk/>
          <pc:sldMk cId="154559621" sldId="330"/>
        </pc:sldMkLst>
        <pc:spChg chg="mod">
          <ac:chgData name="Madeleine Stjernström" userId="1d06e3ef-c3f8-451c-811f-12240d5e6d9f" providerId="ADAL" clId="{96847929-77FD-4C83-908F-A59E9B305928}" dt="2024-02-22T08:24:19.432" v="201" actId="20577"/>
          <ac:spMkLst>
            <pc:docMk/>
            <pc:sldMk cId="154559621" sldId="330"/>
            <ac:spMk id="12" creationId="{6F28DB85-7F5E-2CCC-55D2-7E74550BDD2C}"/>
          </ac:spMkLst>
        </pc:spChg>
      </pc:sldChg>
      <pc:sldChg chg="modSp mod modShow">
        <pc:chgData name="Madeleine Stjernström" userId="1d06e3ef-c3f8-451c-811f-12240d5e6d9f" providerId="ADAL" clId="{96847929-77FD-4C83-908F-A59E9B305928}" dt="2024-02-22T12:14:28.039" v="1134" actId="20577"/>
        <pc:sldMkLst>
          <pc:docMk/>
          <pc:sldMk cId="521499604" sldId="331"/>
        </pc:sldMkLst>
        <pc:spChg chg="mod">
          <ac:chgData name="Madeleine Stjernström" userId="1d06e3ef-c3f8-451c-811f-12240d5e6d9f" providerId="ADAL" clId="{96847929-77FD-4C83-908F-A59E9B305928}" dt="2024-02-22T12:14:28.039" v="1134" actId="20577"/>
          <ac:spMkLst>
            <pc:docMk/>
            <pc:sldMk cId="521499604" sldId="331"/>
            <ac:spMk id="3" creationId="{4AFF100C-746E-A87E-9B7A-B29C6DD5211C}"/>
          </ac:spMkLst>
        </pc:spChg>
      </pc:sldChg>
      <pc:sldChg chg="del">
        <pc:chgData name="Madeleine Stjernström" userId="1d06e3ef-c3f8-451c-811f-12240d5e6d9f" providerId="ADAL" clId="{96847929-77FD-4C83-908F-A59E9B305928}" dt="2024-02-22T08:26:15.395" v="202" actId="47"/>
        <pc:sldMkLst>
          <pc:docMk/>
          <pc:sldMk cId="1450007506" sldId="339"/>
        </pc:sldMkLst>
      </pc:sldChg>
      <pc:sldChg chg="mod modShow">
        <pc:chgData name="Madeleine Stjernström" userId="1d06e3ef-c3f8-451c-811f-12240d5e6d9f" providerId="ADAL" clId="{96847929-77FD-4C83-908F-A59E9B305928}" dt="2024-02-22T08:50:57.217" v="729" actId="729"/>
        <pc:sldMkLst>
          <pc:docMk/>
          <pc:sldMk cId="1416521696" sldId="340"/>
        </pc:sldMkLst>
      </pc:sldChg>
      <pc:sldChg chg="mod modShow">
        <pc:chgData name="Madeleine Stjernström" userId="1d06e3ef-c3f8-451c-811f-12240d5e6d9f" providerId="ADAL" clId="{96847929-77FD-4C83-908F-A59E9B305928}" dt="2024-02-22T08:50:43.767" v="727" actId="729"/>
        <pc:sldMkLst>
          <pc:docMk/>
          <pc:sldMk cId="4000163660" sldId="342"/>
        </pc:sldMkLst>
      </pc:sldChg>
      <pc:sldChg chg="mod modShow addCm delCm">
        <pc:chgData name="Madeleine Stjernström" userId="1d06e3ef-c3f8-451c-811f-12240d5e6d9f" providerId="ADAL" clId="{96847929-77FD-4C83-908F-A59E9B305928}" dt="2024-03-04T08:14:42.700" v="2004"/>
        <pc:sldMkLst>
          <pc:docMk/>
          <pc:sldMk cId="1719596397" sldId="343"/>
        </pc:sldMkLst>
        <pc:extLst>
          <p:ext xmlns:p="http://schemas.openxmlformats.org/presentationml/2006/main" uri="{D6D511B9-2390-475A-947B-AFAB55BFBCF1}">
            <pc226:cmChg xmlns:pc226="http://schemas.microsoft.com/office/powerpoint/2022/06/main/command" chg="add del">
              <pc226:chgData name="Madeleine Stjernström" userId="1d06e3ef-c3f8-451c-811f-12240d5e6d9f" providerId="ADAL" clId="{96847929-77FD-4C83-908F-A59E9B305928}" dt="2024-03-04T08:14:42.700" v="2004"/>
              <pc2:cmMkLst xmlns:pc2="http://schemas.microsoft.com/office/powerpoint/2019/9/main/command">
                <pc:docMk/>
                <pc:sldMk cId="1719596397" sldId="343"/>
                <pc2:cmMk id="{426E06CC-69E9-40D9-802B-615E437B80F5}"/>
              </pc2:cmMkLst>
            </pc226:cmChg>
          </p:ext>
        </pc:extLst>
      </pc:sldChg>
      <pc:sldChg chg="modSp add mod setBg modNotesTx">
        <pc:chgData name="Madeleine Stjernström" userId="1d06e3ef-c3f8-451c-811f-12240d5e6d9f" providerId="ADAL" clId="{96847929-77FD-4C83-908F-A59E9B305928}" dt="2024-03-07T08:47:46.662" v="2067" actId="1037"/>
        <pc:sldMkLst>
          <pc:docMk/>
          <pc:sldMk cId="2265838372" sldId="345"/>
        </pc:sldMkLst>
        <pc:spChg chg="mod">
          <ac:chgData name="Madeleine Stjernström" userId="1d06e3ef-c3f8-451c-811f-12240d5e6d9f" providerId="ADAL" clId="{96847929-77FD-4C83-908F-A59E9B305928}" dt="2024-03-07T08:47:33.214" v="2063" actId="20577"/>
          <ac:spMkLst>
            <pc:docMk/>
            <pc:sldMk cId="2265838372" sldId="345"/>
            <ac:spMk id="2" creationId="{C6307792-3B0C-96C5-2637-2413F7045B78}"/>
          </ac:spMkLst>
        </pc:spChg>
        <pc:spChg chg="mod">
          <ac:chgData name="Madeleine Stjernström" userId="1d06e3ef-c3f8-451c-811f-12240d5e6d9f" providerId="ADAL" clId="{96847929-77FD-4C83-908F-A59E9B305928}" dt="2024-03-07T08:45:53.595" v="2016" actId="1037"/>
          <ac:spMkLst>
            <pc:docMk/>
            <pc:sldMk cId="2265838372" sldId="345"/>
            <ac:spMk id="9" creationId="{714FD6D7-5199-56EE-BA15-AFC379678CBE}"/>
          </ac:spMkLst>
        </pc:spChg>
        <pc:spChg chg="mod">
          <ac:chgData name="Madeleine Stjernström" userId="1d06e3ef-c3f8-451c-811f-12240d5e6d9f" providerId="ADAL" clId="{96847929-77FD-4C83-908F-A59E9B305928}" dt="2024-03-07T08:47:46.662" v="2067" actId="1037"/>
          <ac:spMkLst>
            <pc:docMk/>
            <pc:sldMk cId="2265838372" sldId="345"/>
            <ac:spMk id="10" creationId="{3A542FD8-6A30-843D-9B66-AB7DCF3166E0}"/>
          </ac:spMkLst>
        </pc:spChg>
      </pc:sldChg>
      <pc:sldChg chg="del">
        <pc:chgData name="Madeleine Stjernström" userId="1d06e3ef-c3f8-451c-811f-12240d5e6d9f" providerId="ADAL" clId="{96847929-77FD-4C83-908F-A59E9B305928}" dt="2024-02-22T08:30:22.984" v="223" actId="47"/>
        <pc:sldMkLst>
          <pc:docMk/>
          <pc:sldMk cId="771081151" sldId="348"/>
        </pc:sldMkLst>
      </pc:sldChg>
      <pc:sldChg chg="del">
        <pc:chgData name="Madeleine Stjernström" userId="1d06e3ef-c3f8-451c-811f-12240d5e6d9f" providerId="ADAL" clId="{96847929-77FD-4C83-908F-A59E9B305928}" dt="2024-02-22T08:30:21.900" v="222" actId="47"/>
        <pc:sldMkLst>
          <pc:docMk/>
          <pc:sldMk cId="2372099344" sldId="393"/>
        </pc:sldMkLst>
      </pc:sldChg>
      <pc:sldChg chg="del">
        <pc:chgData name="Madeleine Stjernström" userId="1d06e3ef-c3f8-451c-811f-12240d5e6d9f" providerId="ADAL" clId="{96847929-77FD-4C83-908F-A59E9B305928}" dt="2024-02-22T08:30:31.918" v="229" actId="47"/>
        <pc:sldMkLst>
          <pc:docMk/>
          <pc:sldMk cId="1561786963" sldId="394"/>
        </pc:sldMkLst>
      </pc:sldChg>
      <pc:sldChg chg="del">
        <pc:chgData name="Madeleine Stjernström" userId="1d06e3ef-c3f8-451c-811f-12240d5e6d9f" providerId="ADAL" clId="{96847929-77FD-4C83-908F-A59E9B305928}" dt="2024-02-22T08:30:34.332" v="231" actId="47"/>
        <pc:sldMkLst>
          <pc:docMk/>
          <pc:sldMk cId="3939304937" sldId="395"/>
        </pc:sldMkLst>
      </pc:sldChg>
      <pc:sldChg chg="del">
        <pc:chgData name="Madeleine Stjernström" userId="1d06e3ef-c3f8-451c-811f-12240d5e6d9f" providerId="ADAL" clId="{96847929-77FD-4C83-908F-A59E9B305928}" dt="2024-02-16T11:02:43.831" v="11" actId="47"/>
        <pc:sldMkLst>
          <pc:docMk/>
          <pc:sldMk cId="2904861037" sldId="409"/>
        </pc:sldMkLst>
      </pc:sldChg>
      <pc:sldChg chg="del">
        <pc:chgData name="Madeleine Stjernström" userId="1d06e3ef-c3f8-451c-811f-12240d5e6d9f" providerId="ADAL" clId="{96847929-77FD-4C83-908F-A59E9B305928}" dt="2024-02-22T08:30:16.554" v="220" actId="47"/>
        <pc:sldMkLst>
          <pc:docMk/>
          <pc:sldMk cId="813243929" sldId="417"/>
        </pc:sldMkLst>
      </pc:sldChg>
      <pc:sldChg chg="modSp mod">
        <pc:chgData name="Madeleine Stjernström" userId="1d06e3ef-c3f8-451c-811f-12240d5e6d9f" providerId="ADAL" clId="{96847929-77FD-4C83-908F-A59E9B305928}" dt="2024-02-22T12:41:36.536" v="1178" actId="20577"/>
        <pc:sldMkLst>
          <pc:docMk/>
          <pc:sldMk cId="316240381" sldId="418"/>
        </pc:sldMkLst>
        <pc:spChg chg="mod">
          <ac:chgData name="Madeleine Stjernström" userId="1d06e3ef-c3f8-451c-811f-12240d5e6d9f" providerId="ADAL" clId="{96847929-77FD-4C83-908F-A59E9B305928}" dt="2024-02-22T12:41:36.536" v="1178" actId="20577"/>
          <ac:spMkLst>
            <pc:docMk/>
            <pc:sldMk cId="316240381" sldId="418"/>
            <ac:spMk id="2" creationId="{7FD5E2CE-9442-6A6E-5893-33624717BD71}"/>
          </ac:spMkLst>
        </pc:spChg>
      </pc:sldChg>
      <pc:sldChg chg="del">
        <pc:chgData name="Madeleine Stjernström" userId="1d06e3ef-c3f8-451c-811f-12240d5e6d9f" providerId="ADAL" clId="{96847929-77FD-4C83-908F-A59E9B305928}" dt="2024-02-16T11:02:45.594" v="12" actId="47"/>
        <pc:sldMkLst>
          <pc:docMk/>
          <pc:sldMk cId="591317392" sldId="422"/>
        </pc:sldMkLst>
      </pc:sldChg>
      <pc:sldChg chg="del">
        <pc:chgData name="Madeleine Stjernström" userId="1d06e3ef-c3f8-451c-811f-12240d5e6d9f" providerId="ADAL" clId="{96847929-77FD-4C83-908F-A59E9B305928}" dt="2024-02-22T08:30:29.865" v="227" actId="47"/>
        <pc:sldMkLst>
          <pc:docMk/>
          <pc:sldMk cId="4103626097" sldId="430"/>
        </pc:sldMkLst>
      </pc:sldChg>
      <pc:sldChg chg="del">
        <pc:chgData name="Madeleine Stjernström" userId="1d06e3ef-c3f8-451c-811f-12240d5e6d9f" providerId="ADAL" clId="{96847929-77FD-4C83-908F-A59E9B305928}" dt="2024-02-16T11:02:38.543" v="1" actId="47"/>
        <pc:sldMkLst>
          <pc:docMk/>
          <pc:sldMk cId="1653200256" sldId="442"/>
        </pc:sldMkLst>
      </pc:sldChg>
      <pc:sldChg chg="del">
        <pc:chgData name="Madeleine Stjernström" userId="1d06e3ef-c3f8-451c-811f-12240d5e6d9f" providerId="ADAL" clId="{96847929-77FD-4C83-908F-A59E9B305928}" dt="2024-02-16T11:02:43.271" v="10" actId="47"/>
        <pc:sldMkLst>
          <pc:docMk/>
          <pc:sldMk cId="4237078221" sldId="444"/>
        </pc:sldMkLst>
      </pc:sldChg>
      <pc:sldChg chg="del">
        <pc:chgData name="Madeleine Stjernström" userId="1d06e3ef-c3f8-451c-811f-12240d5e6d9f" providerId="ADAL" clId="{96847929-77FD-4C83-908F-A59E9B305928}" dt="2024-02-16T11:02:42.692" v="9" actId="47"/>
        <pc:sldMkLst>
          <pc:docMk/>
          <pc:sldMk cId="2896512717" sldId="445"/>
        </pc:sldMkLst>
      </pc:sldChg>
      <pc:sldChg chg="del">
        <pc:chgData name="Madeleine Stjernström" userId="1d06e3ef-c3f8-451c-811f-12240d5e6d9f" providerId="ADAL" clId="{96847929-77FD-4C83-908F-A59E9B305928}" dt="2024-02-16T11:02:37.808" v="0" actId="47"/>
        <pc:sldMkLst>
          <pc:docMk/>
          <pc:sldMk cId="843516461" sldId="446"/>
        </pc:sldMkLst>
      </pc:sldChg>
      <pc:sldChg chg="modSp mod ord setBg addCm delCm">
        <pc:chgData name="Madeleine Stjernström" userId="1d06e3ef-c3f8-451c-811f-12240d5e6d9f" providerId="ADAL" clId="{96847929-77FD-4C83-908F-A59E9B305928}" dt="2024-03-07T08:50:53.332" v="2138" actId="20577"/>
        <pc:sldMkLst>
          <pc:docMk/>
          <pc:sldMk cId="762460279" sldId="448"/>
        </pc:sldMkLst>
        <pc:spChg chg="mod">
          <ac:chgData name="Madeleine Stjernström" userId="1d06e3ef-c3f8-451c-811f-12240d5e6d9f" providerId="ADAL" clId="{96847929-77FD-4C83-908F-A59E9B305928}" dt="2024-03-07T08:50:53.332" v="2138" actId="20577"/>
          <ac:spMkLst>
            <pc:docMk/>
            <pc:sldMk cId="762460279" sldId="448"/>
            <ac:spMk id="3" creationId="{41262BE4-65B8-4FB8-B272-EBF22092F062}"/>
          </ac:spMkLst>
        </pc:spChg>
        <pc:spChg chg="mod">
          <ac:chgData name="Madeleine Stjernström" userId="1d06e3ef-c3f8-451c-811f-12240d5e6d9f" providerId="ADAL" clId="{96847929-77FD-4C83-908F-A59E9B305928}" dt="2024-02-22T08:56:43.391" v="754" actId="1076"/>
          <ac:spMkLst>
            <pc:docMk/>
            <pc:sldMk cId="762460279" sldId="448"/>
            <ac:spMk id="5" creationId="{23193819-82B2-4A2D-A124-BB8934321F80}"/>
          </ac:spMkLst>
        </pc:spChg>
        <pc:extLst>
          <p:ext xmlns:p="http://schemas.openxmlformats.org/presentationml/2006/main" uri="{D6D511B9-2390-475A-947B-AFAB55BFBCF1}">
            <pc226:cmChg xmlns:pc226="http://schemas.microsoft.com/office/powerpoint/2022/06/main/command" chg="add del">
              <pc226:chgData name="Madeleine Stjernström" userId="1d06e3ef-c3f8-451c-811f-12240d5e6d9f" providerId="ADAL" clId="{96847929-77FD-4C83-908F-A59E9B305928}" dt="2024-03-07T08:45:42.106" v="2013"/>
              <pc2:cmMkLst xmlns:pc2="http://schemas.microsoft.com/office/powerpoint/2019/9/main/command">
                <pc:docMk/>
                <pc:sldMk cId="762460279" sldId="448"/>
                <pc2:cmMk id="{B2C8017B-58C7-4046-98DD-BCBF4FA34532}"/>
              </pc2:cmMkLst>
            </pc226:cmChg>
          </p:ext>
        </pc:extLst>
      </pc:sldChg>
      <pc:sldChg chg="modSp mod">
        <pc:chgData name="Madeleine Stjernström" userId="1d06e3ef-c3f8-451c-811f-12240d5e6d9f" providerId="ADAL" clId="{96847929-77FD-4C83-908F-A59E9B305928}" dt="2024-02-22T12:14:47.853" v="1136" actId="1076"/>
        <pc:sldMkLst>
          <pc:docMk/>
          <pc:sldMk cId="1539566354" sldId="453"/>
        </pc:sldMkLst>
        <pc:spChg chg="mod">
          <ac:chgData name="Madeleine Stjernström" userId="1d06e3ef-c3f8-451c-811f-12240d5e6d9f" providerId="ADAL" clId="{96847929-77FD-4C83-908F-A59E9B305928}" dt="2024-02-22T12:14:47.853" v="1136" actId="1076"/>
          <ac:spMkLst>
            <pc:docMk/>
            <pc:sldMk cId="1539566354" sldId="453"/>
            <ac:spMk id="2" creationId="{C6307792-3B0C-96C5-2637-2413F7045B78}"/>
          </ac:spMkLst>
        </pc:spChg>
      </pc:sldChg>
      <pc:sldChg chg="modSp mod">
        <pc:chgData name="Madeleine Stjernström" userId="1d06e3ef-c3f8-451c-811f-12240d5e6d9f" providerId="ADAL" clId="{96847929-77FD-4C83-908F-A59E9B305928}" dt="2024-02-22T12:15:16.973" v="1142" actId="1076"/>
        <pc:sldMkLst>
          <pc:docMk/>
          <pc:sldMk cId="1813882995" sldId="454"/>
        </pc:sldMkLst>
        <pc:spChg chg="mod">
          <ac:chgData name="Madeleine Stjernström" userId="1d06e3ef-c3f8-451c-811f-12240d5e6d9f" providerId="ADAL" clId="{96847929-77FD-4C83-908F-A59E9B305928}" dt="2024-02-22T12:15:02.261" v="1138" actId="1076"/>
          <ac:spMkLst>
            <pc:docMk/>
            <pc:sldMk cId="1813882995" sldId="454"/>
            <ac:spMk id="2" creationId="{C8DA73AD-0D30-478D-AE0C-3693DAEA7114}"/>
          </ac:spMkLst>
        </pc:spChg>
        <pc:spChg chg="mod">
          <ac:chgData name="Madeleine Stjernström" userId="1d06e3ef-c3f8-451c-811f-12240d5e6d9f" providerId="ADAL" clId="{96847929-77FD-4C83-908F-A59E9B305928}" dt="2024-02-22T12:15:16.973" v="1142" actId="1076"/>
          <ac:spMkLst>
            <pc:docMk/>
            <pc:sldMk cId="1813882995" sldId="454"/>
            <ac:spMk id="7" creationId="{EB48786F-9D66-43F4-B2AF-DE3690C6C890}"/>
          </ac:spMkLst>
        </pc:spChg>
        <pc:picChg chg="mod">
          <ac:chgData name="Madeleine Stjernström" userId="1d06e3ef-c3f8-451c-811f-12240d5e6d9f" providerId="ADAL" clId="{96847929-77FD-4C83-908F-A59E9B305928}" dt="2024-02-22T12:15:06.365" v="1139" actId="1076"/>
          <ac:picMkLst>
            <pc:docMk/>
            <pc:sldMk cId="1813882995" sldId="454"/>
            <ac:picMk id="9" creationId="{D5588850-380C-4C81-8FCB-7BFA7F88615C}"/>
          </ac:picMkLst>
        </pc:picChg>
      </pc:sldChg>
      <pc:sldChg chg="del">
        <pc:chgData name="Madeleine Stjernström" userId="1d06e3ef-c3f8-451c-811f-12240d5e6d9f" providerId="ADAL" clId="{96847929-77FD-4C83-908F-A59E9B305928}" dt="2024-02-22T08:27:44.891" v="204" actId="47"/>
        <pc:sldMkLst>
          <pc:docMk/>
          <pc:sldMk cId="2061235396" sldId="455"/>
        </pc:sldMkLst>
      </pc:sldChg>
      <pc:sldChg chg="del">
        <pc:chgData name="Madeleine Stjernström" userId="1d06e3ef-c3f8-451c-811f-12240d5e6d9f" providerId="ADAL" clId="{96847929-77FD-4C83-908F-A59E9B305928}" dt="2024-02-22T08:30:18.040" v="221" actId="47"/>
        <pc:sldMkLst>
          <pc:docMk/>
          <pc:sldMk cId="3436486906" sldId="456"/>
        </pc:sldMkLst>
      </pc:sldChg>
      <pc:sldChg chg="del">
        <pc:chgData name="Madeleine Stjernström" userId="1d06e3ef-c3f8-451c-811f-12240d5e6d9f" providerId="ADAL" clId="{96847929-77FD-4C83-908F-A59E9B305928}" dt="2024-02-22T08:30:28.186" v="226" actId="47"/>
        <pc:sldMkLst>
          <pc:docMk/>
          <pc:sldMk cId="3938365563" sldId="461"/>
        </pc:sldMkLst>
      </pc:sldChg>
      <pc:sldChg chg="del">
        <pc:chgData name="Madeleine Stjernström" userId="1d06e3ef-c3f8-451c-811f-12240d5e6d9f" providerId="ADAL" clId="{96847929-77FD-4C83-908F-A59E9B305928}" dt="2024-02-22T08:30:24.437" v="224" actId="47"/>
        <pc:sldMkLst>
          <pc:docMk/>
          <pc:sldMk cId="3869199867" sldId="462"/>
        </pc:sldMkLst>
      </pc:sldChg>
      <pc:sldChg chg="del">
        <pc:chgData name="Madeleine Stjernström" userId="1d06e3ef-c3f8-451c-811f-12240d5e6d9f" providerId="ADAL" clId="{96847929-77FD-4C83-908F-A59E9B305928}" dt="2024-02-22T08:31:04.974" v="233" actId="47"/>
        <pc:sldMkLst>
          <pc:docMk/>
          <pc:sldMk cId="1893863936" sldId="463"/>
        </pc:sldMkLst>
      </pc:sldChg>
      <pc:sldChg chg="modSp new mod ord">
        <pc:chgData name="Madeleine Stjernström" userId="1d06e3ef-c3f8-451c-811f-12240d5e6d9f" providerId="ADAL" clId="{96847929-77FD-4C83-908F-A59E9B305928}" dt="2024-03-07T08:50:33.912" v="2137" actId="20577"/>
        <pc:sldMkLst>
          <pc:docMk/>
          <pc:sldMk cId="97387082" sldId="464"/>
        </pc:sldMkLst>
        <pc:spChg chg="mod">
          <ac:chgData name="Madeleine Stjernström" userId="1d06e3ef-c3f8-451c-811f-12240d5e6d9f" providerId="ADAL" clId="{96847929-77FD-4C83-908F-A59E9B305928}" dt="2024-02-22T08:12:39.184" v="16" actId="20577"/>
          <ac:spMkLst>
            <pc:docMk/>
            <pc:sldMk cId="97387082" sldId="464"/>
            <ac:spMk id="2" creationId="{A543479F-DD4D-2596-067E-615C571496D5}"/>
          </ac:spMkLst>
        </pc:spChg>
        <pc:spChg chg="mod">
          <ac:chgData name="Madeleine Stjernström" userId="1d06e3ef-c3f8-451c-811f-12240d5e6d9f" providerId="ADAL" clId="{96847929-77FD-4C83-908F-A59E9B305928}" dt="2024-03-07T08:50:33.912" v="2137" actId="20577"/>
          <ac:spMkLst>
            <pc:docMk/>
            <pc:sldMk cId="97387082" sldId="464"/>
            <ac:spMk id="3" creationId="{B2E4CCAC-9BA6-80AD-A374-1E404731169A}"/>
          </ac:spMkLst>
        </pc:spChg>
      </pc:sldChg>
      <pc:sldChg chg="del">
        <pc:chgData name="Madeleine Stjernström" userId="1d06e3ef-c3f8-451c-811f-12240d5e6d9f" providerId="ADAL" clId="{96847929-77FD-4C83-908F-A59E9B305928}" dt="2024-02-16T11:02:41.364" v="7" actId="47"/>
        <pc:sldMkLst>
          <pc:docMk/>
          <pc:sldMk cId="993062855" sldId="464"/>
        </pc:sldMkLst>
      </pc:sldChg>
      <pc:sldChg chg="addSp delSp modSp new del mod">
        <pc:chgData name="Madeleine Stjernström" userId="1d06e3ef-c3f8-451c-811f-12240d5e6d9f" providerId="ADAL" clId="{96847929-77FD-4C83-908F-A59E9B305928}" dt="2024-03-07T08:44:43.739" v="2007" actId="47"/>
        <pc:sldMkLst>
          <pc:docMk/>
          <pc:sldMk cId="967414861" sldId="465"/>
        </pc:sldMkLst>
        <pc:spChg chg="del">
          <ac:chgData name="Madeleine Stjernström" userId="1d06e3ef-c3f8-451c-811f-12240d5e6d9f" providerId="ADAL" clId="{96847929-77FD-4C83-908F-A59E9B305928}" dt="2024-03-04T07:55:16.911" v="2000" actId="931"/>
          <ac:spMkLst>
            <pc:docMk/>
            <pc:sldMk cId="967414861" sldId="465"/>
            <ac:spMk id="2" creationId="{CC51BE83-7B4B-0DDD-A45E-654420CE779C}"/>
          </ac:spMkLst>
        </pc:spChg>
        <pc:picChg chg="add mod">
          <ac:chgData name="Madeleine Stjernström" userId="1d06e3ef-c3f8-451c-811f-12240d5e6d9f" providerId="ADAL" clId="{96847929-77FD-4C83-908F-A59E9B305928}" dt="2024-03-04T07:55:21.537" v="2002" actId="26606"/>
          <ac:picMkLst>
            <pc:docMk/>
            <pc:sldMk cId="967414861" sldId="465"/>
            <ac:picMk id="4" creationId="{3525D796-C401-8ABC-8A67-209C2B4C5DD7}"/>
          </ac:picMkLst>
        </pc:picChg>
      </pc:sldChg>
      <pc:sldMasterChg chg="delSldLayout">
        <pc:chgData name="Madeleine Stjernström" userId="1d06e3ef-c3f8-451c-811f-12240d5e6d9f" providerId="ADAL" clId="{96847929-77FD-4C83-908F-A59E9B305928}" dt="2024-02-22T08:30:22.984" v="223" actId="47"/>
        <pc:sldMasterMkLst>
          <pc:docMk/>
          <pc:sldMasterMk cId="994100518" sldId="2147483660"/>
        </pc:sldMasterMkLst>
        <pc:sldLayoutChg chg="del">
          <pc:chgData name="Madeleine Stjernström" userId="1d06e3ef-c3f8-451c-811f-12240d5e6d9f" providerId="ADAL" clId="{96847929-77FD-4C83-908F-A59E9B305928}" dt="2024-02-22T08:30:22.984" v="223" actId="47"/>
          <pc:sldLayoutMkLst>
            <pc:docMk/>
            <pc:sldMasterMk cId="994100518" sldId="2147483660"/>
            <pc:sldLayoutMk cId="1956670028" sldId="2147483686"/>
          </pc:sldLayoutMkLst>
        </pc:sldLayoutChg>
      </pc:sldMasterChg>
    </pc:docChg>
  </pc:docChgLst>
  <pc:docChgLst>
    <pc:chgData name="Helena Gamble" userId="b6c9e632-c517-4880-97c5-5f3fca5887f4" providerId="ADAL" clId="{71625559-54B4-438A-BDC4-B7275BD8E0E6}"/>
    <pc:docChg chg="modSld">
      <pc:chgData name="Helena Gamble" userId="b6c9e632-c517-4880-97c5-5f3fca5887f4" providerId="ADAL" clId="{71625559-54B4-438A-BDC4-B7275BD8E0E6}" dt="2024-03-14T08:42:33.666" v="15" actId="6549"/>
      <pc:docMkLst>
        <pc:docMk/>
      </pc:docMkLst>
      <pc:sldChg chg="modSp mod">
        <pc:chgData name="Helena Gamble" userId="b6c9e632-c517-4880-97c5-5f3fca5887f4" providerId="ADAL" clId="{71625559-54B4-438A-BDC4-B7275BD8E0E6}" dt="2024-03-14T08:42:05.201" v="0" actId="6549"/>
        <pc:sldMkLst>
          <pc:docMk/>
          <pc:sldMk cId="4176037357" sldId="329"/>
        </pc:sldMkLst>
        <pc:spChg chg="mod">
          <ac:chgData name="Helena Gamble" userId="b6c9e632-c517-4880-97c5-5f3fca5887f4" providerId="ADAL" clId="{71625559-54B4-438A-BDC4-B7275BD8E0E6}" dt="2024-03-14T08:42:05.201" v="0" actId="6549"/>
          <ac:spMkLst>
            <pc:docMk/>
            <pc:sldMk cId="4176037357" sldId="329"/>
            <ac:spMk id="34" creationId="{919E7E0E-12D1-1F77-EC32-A36B5EB00FD5}"/>
          </ac:spMkLst>
        </pc:spChg>
      </pc:sldChg>
      <pc:sldChg chg="modSp mod">
        <pc:chgData name="Helena Gamble" userId="b6c9e632-c517-4880-97c5-5f3fca5887f4" providerId="ADAL" clId="{71625559-54B4-438A-BDC4-B7275BD8E0E6}" dt="2024-03-14T08:42:33.666" v="15" actId="6549"/>
        <pc:sldMkLst>
          <pc:docMk/>
          <pc:sldMk cId="1539566354" sldId="453"/>
        </pc:sldMkLst>
        <pc:spChg chg="mod">
          <ac:chgData name="Helena Gamble" userId="b6c9e632-c517-4880-97c5-5f3fca5887f4" providerId="ADAL" clId="{71625559-54B4-438A-BDC4-B7275BD8E0E6}" dt="2024-03-14T08:42:33.666" v="15" actId="6549"/>
          <ac:spMkLst>
            <pc:docMk/>
            <pc:sldMk cId="1539566354" sldId="453"/>
            <ac:spMk id="7" creationId="{3E829D7C-0C98-3D1E-4525-CD0978D6FA5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Använt</a:t>
            </a:r>
            <a:r>
              <a:rPr lang="en-US" dirty="0"/>
              <a:t> </a:t>
            </a:r>
            <a:r>
              <a:rPr lang="en-US" dirty="0" err="1"/>
              <a:t>någon</a:t>
            </a:r>
            <a:r>
              <a:rPr lang="en-US" dirty="0"/>
              <a:t> </a:t>
            </a:r>
            <a:r>
              <a:rPr lang="en-US" dirty="0" err="1"/>
              <a:t>gång</a:t>
            </a:r>
            <a:r>
              <a:rPr lang="en-US" dirty="0"/>
              <a:t> de </a:t>
            </a:r>
            <a:r>
              <a:rPr lang="en-US" dirty="0" err="1"/>
              <a:t>senaste</a:t>
            </a:r>
            <a:r>
              <a:rPr lang="en-US" dirty="0"/>
              <a:t> 12 </a:t>
            </a:r>
            <a:r>
              <a:rPr lang="en-US" dirty="0" err="1"/>
              <a:t>månaderna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Procent</c:v>
                </c:pt>
              </c:strCache>
            </c:strRef>
          </c:tx>
          <c:spPr>
            <a:solidFill>
              <a:schemeClr val="accent1"/>
            </a:solidFill>
            <a:ln w="19050">
              <a:solidFill>
                <a:schemeClr val="lt1"/>
              </a:solidFill>
            </a:ln>
            <a:effectLst/>
          </c:spPr>
          <c:invertIfNegative val="0"/>
          <c:cat>
            <c:strRef>
              <c:f>Blad1!$A$2:$A$17</c:f>
              <c:strCache>
                <c:ptCount val="16"/>
                <c:pt idx="0">
                  <c:v>Youtube</c:v>
                </c:pt>
                <c:pt idx="1">
                  <c:v>Facebook</c:v>
                </c:pt>
                <c:pt idx="2">
                  <c:v>Instagram</c:v>
                </c:pt>
                <c:pt idx="3">
                  <c:v>Snapchat</c:v>
                </c:pt>
                <c:pt idx="4">
                  <c:v>Linkedin</c:v>
                </c:pt>
                <c:pt idx="5">
                  <c:v>Tiktok</c:v>
                </c:pt>
                <c:pt idx="6">
                  <c:v>Flashback</c:v>
                </c:pt>
                <c:pt idx="7">
                  <c:v>Twitter</c:v>
                </c:pt>
                <c:pt idx="8">
                  <c:v>Pinterest</c:v>
                </c:pt>
                <c:pt idx="9">
                  <c:v>Reddit</c:v>
                </c:pt>
                <c:pt idx="10">
                  <c:v>Roblox</c:v>
                </c:pt>
                <c:pt idx="11">
                  <c:v>Twitch</c:v>
                </c:pt>
                <c:pt idx="12">
                  <c:v>Be Real</c:v>
                </c:pt>
                <c:pt idx="13">
                  <c:v>Mastodon</c:v>
                </c:pt>
                <c:pt idx="14">
                  <c:v>Jodel</c:v>
                </c:pt>
                <c:pt idx="15">
                  <c:v>Yubo</c:v>
                </c:pt>
              </c:strCache>
            </c:strRef>
          </c:cat>
          <c:val>
            <c:numRef>
              <c:f>Blad1!$B$2:$B$17</c:f>
              <c:numCache>
                <c:formatCode>General</c:formatCode>
                <c:ptCount val="16"/>
                <c:pt idx="0">
                  <c:v>79</c:v>
                </c:pt>
                <c:pt idx="1">
                  <c:v>68</c:v>
                </c:pt>
                <c:pt idx="2">
                  <c:v>64</c:v>
                </c:pt>
                <c:pt idx="3">
                  <c:v>38</c:v>
                </c:pt>
                <c:pt idx="4">
                  <c:v>27</c:v>
                </c:pt>
                <c:pt idx="5">
                  <c:v>24</c:v>
                </c:pt>
                <c:pt idx="6">
                  <c:v>22</c:v>
                </c:pt>
                <c:pt idx="7">
                  <c:v>20</c:v>
                </c:pt>
                <c:pt idx="8">
                  <c:v>19</c:v>
                </c:pt>
                <c:pt idx="9">
                  <c:v>14</c:v>
                </c:pt>
                <c:pt idx="10">
                  <c:v>8</c:v>
                </c:pt>
                <c:pt idx="11">
                  <c:v>8</c:v>
                </c:pt>
                <c:pt idx="12">
                  <c:v>6</c:v>
                </c:pt>
                <c:pt idx="13">
                  <c:v>1</c:v>
                </c:pt>
                <c:pt idx="14">
                  <c:v>1</c:v>
                </c:pt>
                <c:pt idx="15">
                  <c:v>1</c:v>
                </c:pt>
              </c:numCache>
            </c:numRef>
          </c:val>
          <c:extLst>
            <c:ext xmlns:c16="http://schemas.microsoft.com/office/drawing/2014/chart" uri="{C3380CC4-5D6E-409C-BE32-E72D297353CC}">
              <c16:uniqueId val="{00000000-BB2C-4292-B640-618624C4DBCA}"/>
            </c:ext>
          </c:extLst>
        </c:ser>
        <c:dLbls>
          <c:showLegendKey val="0"/>
          <c:showVal val="0"/>
          <c:showCatName val="0"/>
          <c:showSerName val="0"/>
          <c:showPercent val="0"/>
          <c:showBubbleSize val="0"/>
        </c:dLbls>
        <c:gapWidth val="150"/>
        <c:axId val="679716336"/>
        <c:axId val="1154206784"/>
      </c:barChart>
      <c:catAx>
        <c:axId val="67971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154206784"/>
        <c:crosses val="autoZero"/>
        <c:auto val="1"/>
        <c:lblAlgn val="ctr"/>
        <c:lblOffset val="100"/>
        <c:noMultiLvlLbl val="0"/>
      </c:catAx>
      <c:valAx>
        <c:axId val="1154206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7971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C0_2D723877.xml><?xml version="1.0" encoding="utf-8"?>
<p188:cmLst xmlns:a="http://schemas.openxmlformats.org/drawingml/2006/main" xmlns:r="http://schemas.openxmlformats.org/officeDocument/2006/relationships" xmlns:p188="http://schemas.microsoft.com/office/powerpoint/2018/8/main">
  <p188:cm id="{B2C8017B-58C7-4046-98DD-BCBF4FA34532}" authorId="{D5BC25BD-45B3-783F-C4B2-0ED492211683}" created="2024-02-22T08:30:04.216">
    <ac:deMkLst xmlns:ac="http://schemas.microsoft.com/office/drawing/2013/main/command">
      <pc:docMk xmlns:pc="http://schemas.microsoft.com/office/powerpoint/2013/main/command"/>
      <pc:sldMk xmlns:pc="http://schemas.microsoft.com/office/powerpoint/2013/main/command" cId="762460279" sldId="448"/>
      <ac:spMk id="3" creationId="{41262BE4-65B8-4FB8-B272-EBF22092F062}"/>
    </ac:deMkLst>
    <p188:txBody>
      <a:bodyPr/>
      <a:lstStyle/>
      <a:p>
        <a:r>
          <a:rPr lang="sv-SE"/>
          <a:t>Länk till bildhandbok</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BB5AD-2589-4DB9-9E2B-9FB908A44754}" type="datetimeFigureOut">
              <a:rPr lang="sv-SE" smtClean="0"/>
              <a:t>2024-03-14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69F72-9B51-4A00-9678-657EC257F215}" type="slidenum">
              <a:rPr lang="sv-SE" smtClean="0"/>
              <a:t>‹#›</a:t>
            </a:fld>
            <a:endParaRPr lang="sv-SE"/>
          </a:p>
        </p:txBody>
      </p:sp>
    </p:spTree>
    <p:extLst>
      <p:ext uri="{BB962C8B-B14F-4D97-AF65-F5344CB8AC3E}">
        <p14:creationId xmlns:p14="http://schemas.microsoft.com/office/powerpoint/2010/main" val="395574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svenskarnaochinternet.se/rapporter/svenskarna-och-internet-2023/sociala-medier/#roblox" TargetMode="External"/><Relationship Id="rId3" Type="http://schemas.openxmlformats.org/officeDocument/2006/relationships/hyperlink" Target="https://svenskarnaochinternet.se/rapporter/svenskarna-och-internet-2023/sociala-medier/#youtube" TargetMode="External"/><Relationship Id="rId7" Type="http://schemas.openxmlformats.org/officeDocument/2006/relationships/hyperlink" Target="https://svenskarnaochinternet.se/rapporter/svenskarna-och-internet-2023/sociala-medier/#tiktok"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svenskarnaochinternet.se/rapporter/svenskarna-och-internet-2023/sociala-medier/#snapchat" TargetMode="External"/><Relationship Id="rId5" Type="http://schemas.openxmlformats.org/officeDocument/2006/relationships/hyperlink" Target="https://svenskarnaochinternet.se/rapporter/svenskarna-och-internet-2023/sociala-medier/#instagram" TargetMode="External"/><Relationship Id="rId4" Type="http://schemas.openxmlformats.org/officeDocument/2006/relationships/hyperlink" Target="https://svenskarnaochinternet.se/rapporter/svenskarna-och-internet-2023/sociala-medier/#facebook"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E169F72-9B51-4A00-9678-657EC257F215}" type="slidenum">
              <a:rPr lang="sv-SE" smtClean="0"/>
              <a:t>1</a:t>
            </a:fld>
            <a:endParaRPr lang="sv-SE"/>
          </a:p>
        </p:txBody>
      </p:sp>
    </p:spTree>
    <p:extLst>
      <p:ext uri="{BB962C8B-B14F-4D97-AF65-F5344CB8AC3E}">
        <p14:creationId xmlns:p14="http://schemas.microsoft.com/office/powerpoint/2010/main" val="2540353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a:br>
            <a:endParaRPr lang="sv-SE"/>
          </a:p>
        </p:txBody>
      </p:sp>
      <p:sp>
        <p:nvSpPr>
          <p:cNvPr id="4" name="Platshållare för bildnummer 3"/>
          <p:cNvSpPr>
            <a:spLocks noGrp="1"/>
          </p:cNvSpPr>
          <p:nvPr>
            <p:ph type="sldNum" sz="quarter" idx="5"/>
          </p:nvPr>
        </p:nvSpPr>
        <p:spPr/>
        <p:txBody>
          <a:bodyPr/>
          <a:lstStyle/>
          <a:p>
            <a:fld id="{E28163D7-F3C9-3443-B115-5B08665CC0DE}" type="slidenum">
              <a:rPr lang="sv-SE" smtClean="0"/>
              <a:t>11</a:t>
            </a:fld>
            <a:endParaRPr lang="sv-SE"/>
          </a:p>
        </p:txBody>
      </p:sp>
    </p:spTree>
    <p:extLst>
      <p:ext uri="{BB962C8B-B14F-4D97-AF65-F5344CB8AC3E}">
        <p14:creationId xmlns:p14="http://schemas.microsoft.com/office/powerpoint/2010/main" val="373622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Nära vs långt ifrån – Genom att kliva närmare ges åskådaren en starkare och mer personlig kontakt, fler detaljer och gemenskap med det som händer istället var att vara en åskådare långt bort.</a:t>
            </a:r>
          </a:p>
        </p:txBody>
      </p:sp>
      <p:sp>
        <p:nvSpPr>
          <p:cNvPr id="4" name="Platshållare för bildnummer 3"/>
          <p:cNvSpPr>
            <a:spLocks noGrp="1"/>
          </p:cNvSpPr>
          <p:nvPr>
            <p:ph type="sldNum" sz="quarter" idx="5"/>
          </p:nvPr>
        </p:nvSpPr>
        <p:spPr/>
        <p:txBody>
          <a:bodyPr/>
          <a:lstStyle/>
          <a:p>
            <a:fld id="{E28163D7-F3C9-3443-B115-5B08665CC0DE}" type="slidenum">
              <a:rPr lang="sv-SE" smtClean="0"/>
              <a:t>12</a:t>
            </a:fld>
            <a:endParaRPr lang="sv-SE"/>
          </a:p>
        </p:txBody>
      </p:sp>
    </p:spTree>
    <p:extLst>
      <p:ext uri="{BB962C8B-B14F-4D97-AF65-F5344CB8AC3E}">
        <p14:creationId xmlns:p14="http://schemas.microsoft.com/office/powerpoint/2010/main" val="831318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Handlingskraftig vs passiv – Båda bilderna är från insatser vid skogsbränder i Sverige sommaren 2018. Den vänstra bilden visar, till skillnad mot den högra, på handlingskraft, drivkraft och företagsamhet. I den har fotografen klivit närmare och fått kontakt med personen i bilden.</a:t>
            </a:r>
          </a:p>
        </p:txBody>
      </p:sp>
      <p:sp>
        <p:nvSpPr>
          <p:cNvPr id="4" name="Platshållare för bildnummer 3"/>
          <p:cNvSpPr>
            <a:spLocks noGrp="1"/>
          </p:cNvSpPr>
          <p:nvPr>
            <p:ph type="sldNum" sz="quarter" idx="5"/>
          </p:nvPr>
        </p:nvSpPr>
        <p:spPr/>
        <p:txBody>
          <a:bodyPr/>
          <a:lstStyle/>
          <a:p>
            <a:fld id="{E28163D7-F3C9-3443-B115-5B08665CC0DE}" type="slidenum">
              <a:rPr lang="sv-SE" smtClean="0"/>
              <a:t>13</a:t>
            </a:fld>
            <a:endParaRPr lang="sv-SE"/>
          </a:p>
        </p:txBody>
      </p:sp>
    </p:spTree>
    <p:extLst>
      <p:ext uri="{BB962C8B-B14F-4D97-AF65-F5344CB8AC3E}">
        <p14:creationId xmlns:p14="http://schemas.microsoft.com/office/powerpoint/2010/main" val="3151128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Calibri"/>
            </a:endParaRPr>
          </a:p>
        </p:txBody>
      </p:sp>
      <p:sp>
        <p:nvSpPr>
          <p:cNvPr id="4" name="Platshållare för bildnummer 3"/>
          <p:cNvSpPr>
            <a:spLocks noGrp="1"/>
          </p:cNvSpPr>
          <p:nvPr>
            <p:ph type="sldNum" sz="quarter" idx="5"/>
          </p:nvPr>
        </p:nvSpPr>
        <p:spPr/>
        <p:txBody>
          <a:bodyPr/>
          <a:lstStyle/>
          <a:p>
            <a:fld id="{1D3AD0CD-7D74-4D83-B219-7BD98DC36F32}" type="slidenum">
              <a:rPr lang="sv-SE" smtClean="0"/>
              <a:t>14</a:t>
            </a:fld>
            <a:endParaRPr lang="sv-SE"/>
          </a:p>
        </p:txBody>
      </p:sp>
    </p:spTree>
    <p:extLst>
      <p:ext uri="{BB962C8B-B14F-4D97-AF65-F5344CB8AC3E}">
        <p14:creationId xmlns:p14="http://schemas.microsoft.com/office/powerpoint/2010/main" val="441175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cs typeface="Calibri"/>
            </a:endParaRPr>
          </a:p>
        </p:txBody>
      </p:sp>
      <p:sp>
        <p:nvSpPr>
          <p:cNvPr id="4" name="Platshållare för bildnummer 3"/>
          <p:cNvSpPr>
            <a:spLocks noGrp="1"/>
          </p:cNvSpPr>
          <p:nvPr>
            <p:ph type="sldNum" sz="quarter" idx="5"/>
          </p:nvPr>
        </p:nvSpPr>
        <p:spPr/>
        <p:txBody>
          <a:bodyPr/>
          <a:lstStyle/>
          <a:p>
            <a:fld id="{1D3AD0CD-7D74-4D83-B219-7BD98DC36F32}" type="slidenum">
              <a:rPr lang="sv-SE" smtClean="0"/>
              <a:t>15</a:t>
            </a:fld>
            <a:endParaRPr lang="sv-SE"/>
          </a:p>
        </p:txBody>
      </p:sp>
    </p:spTree>
    <p:extLst>
      <p:ext uri="{BB962C8B-B14F-4D97-AF65-F5344CB8AC3E}">
        <p14:creationId xmlns:p14="http://schemas.microsoft.com/office/powerpoint/2010/main" val="4270203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F35761-C987-415A-BD81-F31A47B050B9}" type="slidenum">
              <a:rPr lang="sv-SE" smtClean="0"/>
              <a:t>16</a:t>
            </a:fld>
            <a:endParaRPr lang="sv-SE"/>
          </a:p>
        </p:txBody>
      </p:sp>
    </p:spTree>
    <p:extLst>
      <p:ext uri="{BB962C8B-B14F-4D97-AF65-F5344CB8AC3E}">
        <p14:creationId xmlns:p14="http://schemas.microsoft.com/office/powerpoint/2010/main" val="383994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E169F72-9B51-4A00-9678-657EC257F215}" type="slidenum">
              <a:rPr lang="sv-SE" smtClean="0"/>
              <a:t>17</a:t>
            </a:fld>
            <a:endParaRPr lang="sv-SE"/>
          </a:p>
        </p:txBody>
      </p:sp>
    </p:spTree>
    <p:extLst>
      <p:ext uri="{BB962C8B-B14F-4D97-AF65-F5344CB8AC3E}">
        <p14:creationId xmlns:p14="http://schemas.microsoft.com/office/powerpoint/2010/main" val="168468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Hur många använder sociala medier?</a:t>
            </a:r>
            <a:b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b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Bland svenska internetanvändare som är 8 år eller äldre har 94 procent använt ett eller flera sociala medier det senaste året. 91 procent använder sociala medier minst en gång i veckan och 85 procent gör det dagligen.</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kern="100" dirty="0">
                <a:effectLst/>
                <a:latin typeface="Calibri" panose="020F0502020204030204" pitchFamily="34" charset="0"/>
                <a:ea typeface="Calibri" panose="020F0502020204030204" pitchFamily="34" charset="0"/>
                <a:cs typeface="Calibri" panose="020F0502020204030204" pitchFamily="34" charset="0"/>
              </a:rPr>
              <a:t>De tre sociala medier som används mest bland svenskarna är </a:t>
            </a:r>
            <a:r>
              <a:rPr lang="sv-SE" sz="1800"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Youtube</a:t>
            </a:r>
            <a:r>
              <a:rPr lang="sv-SE" sz="1800" kern="100" dirty="0">
                <a:effectLst/>
                <a:latin typeface="Calibri" panose="020F0502020204030204" pitchFamily="34" charset="0"/>
                <a:ea typeface="Calibri" panose="020F0502020204030204" pitchFamily="34" charset="0"/>
                <a:cs typeface="Calibri" panose="020F0502020204030204" pitchFamily="34" charset="0"/>
              </a:rPr>
              <a:t>, </a:t>
            </a:r>
            <a:r>
              <a:rPr lang="sv-SE" sz="1800"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Facebook</a:t>
            </a:r>
            <a:r>
              <a:rPr lang="sv-SE" sz="1800" kern="100" dirty="0">
                <a:effectLst/>
                <a:latin typeface="Calibri" panose="020F0502020204030204" pitchFamily="34" charset="0"/>
                <a:ea typeface="Calibri" panose="020F0502020204030204" pitchFamily="34" charset="0"/>
                <a:cs typeface="Calibri" panose="020F0502020204030204" pitchFamily="34" charset="0"/>
              </a:rPr>
              <a:t> och </a:t>
            </a:r>
            <a:r>
              <a:rPr lang="sv-SE" sz="1800" u="none" strike="noStrike"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Instagram</a:t>
            </a:r>
            <a:r>
              <a:rPr lang="sv-SE" sz="1800" kern="100" dirty="0">
                <a:effectLst/>
                <a:latin typeface="Calibri" panose="020F0502020204030204" pitchFamily="34" charset="0"/>
                <a:ea typeface="Calibri" panose="020F0502020204030204" pitchFamily="34" charset="0"/>
                <a:cs typeface="Calibri" panose="020F0502020204030204" pitchFamily="34" charset="0"/>
              </a:rPr>
              <a:t>. Både unga och gamla använder sociala medier, men plattformarna är delvis olika.</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Bland unga födda på 2000-talet är de mest använda Youtube, </a:t>
            </a:r>
            <a:r>
              <a:rPr lang="sv-SE" sz="1800" u="none" strike="noStrike"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
              </a:rPr>
              <a:t>Snapchat</a:t>
            </a:r>
            <a: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 </a:t>
            </a:r>
            <a:r>
              <a:rPr lang="sv-SE" sz="1800" u="none" strike="noStrike"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7"/>
              </a:rPr>
              <a:t>Tiktok</a:t>
            </a:r>
            <a: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 och </a:t>
            </a:r>
            <a:r>
              <a:rPr lang="sv-SE" sz="1800" u="none" strike="noStrike"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8"/>
              </a:rPr>
              <a:t>Roblox</a:t>
            </a:r>
            <a: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a:t>
            </a:r>
            <a:endParaRPr lang="sv-SE" sz="1800" kern="100" dirty="0">
              <a:solidFill>
                <a:srgbClr val="1F2A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Facebook minskar i andel användare från 71 procent år 2022 till 68 procent år 2023.</a:t>
            </a:r>
            <a:endParaRPr lang="sv-SE" sz="1800" kern="100" dirty="0">
              <a:solidFill>
                <a:srgbClr val="1F2A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dirty="0" err="1">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Tiktok</a:t>
            </a:r>
            <a: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 har vuxit mest av alla sociala medier. År 2023 använder 24 procent </a:t>
            </a:r>
            <a:r>
              <a:rPr lang="sv-SE" sz="1800" kern="0" dirty="0" err="1">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Tiktok</a:t>
            </a:r>
            <a: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 jämfört med 20 procent år 2022. Nästan var fjärde svensk använder alltså </a:t>
            </a:r>
            <a:r>
              <a:rPr lang="sv-SE" sz="1800" kern="0" dirty="0" err="1">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Tiktok</a:t>
            </a:r>
            <a: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a:t>
            </a:r>
            <a:endParaRPr lang="sv-SE" sz="1800" kern="100" dirty="0">
              <a:solidFill>
                <a:srgbClr val="1F2A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Män och kvinnor använder sociala medier ungefär lika mycket, men de använder vissa plattformar i olika grad. Fler kvinnor än män använder Facebook, </a:t>
            </a:r>
            <a:r>
              <a:rPr lang="sv-SE" sz="1800" kern="0" dirty="0" err="1">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Instagram</a:t>
            </a:r>
            <a: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 </a:t>
            </a:r>
            <a:r>
              <a:rPr lang="sv-SE" sz="1800" kern="0" dirty="0" err="1">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Snapchat</a:t>
            </a:r>
            <a: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 </a:t>
            </a:r>
            <a:r>
              <a:rPr lang="sv-SE" sz="1800" kern="0" dirty="0" err="1">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Tiktok</a:t>
            </a:r>
            <a: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 </a:t>
            </a:r>
            <a:r>
              <a:rPr lang="sv-SE" sz="1800" kern="0" dirty="0" err="1">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Pinterest</a:t>
            </a:r>
            <a: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 och Be Real. Fler män än kvinnor använder Youtube, Linkedin, Twitter, </a:t>
            </a:r>
            <a:r>
              <a:rPr lang="sv-SE" sz="1800" kern="0" dirty="0" err="1">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Reddit</a:t>
            </a:r>
            <a: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 och </a:t>
            </a:r>
            <a:r>
              <a:rPr lang="sv-SE" sz="1800" kern="0" dirty="0" err="1">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Twitch</a:t>
            </a:r>
            <a:r>
              <a:rPr lang="sv-SE" sz="1800" kern="0" dirty="0">
                <a:solidFill>
                  <a:srgbClr val="1F2A36"/>
                </a:solidFill>
                <a:effectLst/>
                <a:latin typeface="Calibri" panose="020F0502020204030204" pitchFamily="34" charset="0"/>
                <a:ea typeface="Times New Roman" panose="02020603050405020304" pitchFamily="18" charset="0"/>
                <a:cs typeface="Calibri" panose="020F0502020204030204" pitchFamily="34" charset="0"/>
              </a:rPr>
              <a:t>.</a:t>
            </a:r>
            <a:endParaRPr lang="sv-SE" sz="1800" kern="100" dirty="0">
              <a:solidFill>
                <a:srgbClr val="1F2A36"/>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Calibri" panose="020F0502020204030204" pitchFamily="34" charset="0"/>
              </a:rPr>
              <a:t>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br>
              <a:rPr lang="sv-SE" sz="1200" b="0" dirty="0"/>
            </a:br>
            <a:endParaRPr lang="sv-SE" dirty="0"/>
          </a:p>
        </p:txBody>
      </p:sp>
      <p:sp>
        <p:nvSpPr>
          <p:cNvPr id="4" name="Platshållare för bildnummer 3"/>
          <p:cNvSpPr>
            <a:spLocks noGrp="1"/>
          </p:cNvSpPr>
          <p:nvPr>
            <p:ph type="sldNum" sz="quarter" idx="5"/>
          </p:nvPr>
        </p:nvSpPr>
        <p:spPr/>
        <p:txBody>
          <a:bodyPr/>
          <a:lstStyle/>
          <a:p>
            <a:fld id="{E28163D7-F3C9-3443-B115-5B08665CC0DE}" type="slidenum">
              <a:rPr lang="sv-SE" smtClean="0"/>
              <a:t>2</a:t>
            </a:fld>
            <a:endParaRPr lang="sv-SE"/>
          </a:p>
        </p:txBody>
      </p:sp>
    </p:spTree>
    <p:extLst>
      <p:ext uri="{BB962C8B-B14F-4D97-AF65-F5344CB8AC3E}">
        <p14:creationId xmlns:p14="http://schemas.microsoft.com/office/powerpoint/2010/main" val="228457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Varför finns vi på sociala medier?</a:t>
            </a:r>
            <a:br>
              <a:rPr lang="sv-SE"/>
            </a:br>
            <a:r>
              <a:rPr lang="sv-SE"/>
              <a:t>Stärka Röda Korsets varumärke</a:t>
            </a:r>
            <a:br>
              <a:rPr lang="sv-SE"/>
            </a:br>
            <a:r>
              <a:rPr lang="sv-SE"/>
              <a:t>Nå ut med vad vi gör</a:t>
            </a:r>
            <a:br>
              <a:rPr lang="sv-SE"/>
            </a:br>
            <a:r>
              <a:rPr lang="sv-SE"/>
              <a:t>Få folk att handla i våra butiker</a:t>
            </a:r>
            <a:br>
              <a:rPr lang="sv-SE"/>
            </a:br>
            <a:r>
              <a:rPr lang="sv-SE"/>
              <a:t>Hitta nya volontärer</a:t>
            </a:r>
            <a:br>
              <a:rPr lang="sv-SE"/>
            </a:br>
            <a:r>
              <a:rPr lang="sv-SE"/>
              <a:t>Lokal synlighet och påverkan</a:t>
            </a:r>
            <a:br>
              <a:rPr lang="sv-SE"/>
            </a:br>
            <a:r>
              <a:rPr lang="sv-SE"/>
              <a:t>+ Bilder från olika lokala röda kors konton</a:t>
            </a:r>
            <a:br>
              <a:rPr lang="sv-SE"/>
            </a:br>
            <a:endParaRPr lang="sv-SE"/>
          </a:p>
        </p:txBody>
      </p:sp>
      <p:sp>
        <p:nvSpPr>
          <p:cNvPr id="4" name="Platshållare för bildnummer 3"/>
          <p:cNvSpPr>
            <a:spLocks noGrp="1"/>
          </p:cNvSpPr>
          <p:nvPr>
            <p:ph type="sldNum" sz="quarter" idx="5"/>
          </p:nvPr>
        </p:nvSpPr>
        <p:spPr/>
        <p:txBody>
          <a:bodyPr/>
          <a:lstStyle/>
          <a:p>
            <a:fld id="{E28163D7-F3C9-3443-B115-5B08665CC0DE}" type="slidenum">
              <a:rPr lang="sv-SE" smtClean="0"/>
              <a:t>3</a:t>
            </a:fld>
            <a:endParaRPr lang="sv-SE"/>
          </a:p>
        </p:txBody>
      </p:sp>
    </p:spTree>
    <p:extLst>
      <p:ext uri="{BB962C8B-B14F-4D97-AF65-F5344CB8AC3E}">
        <p14:creationId xmlns:p14="http://schemas.microsoft.com/office/powerpoint/2010/main" val="365900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Vår tonalitet i sociala medier</a:t>
            </a:r>
            <a:endParaRPr lang="sv-SE"/>
          </a:p>
          <a:p>
            <a:pPr>
              <a:lnSpc>
                <a:spcPct val="90000"/>
              </a:lnSpc>
              <a:spcBef>
                <a:spcPts val="500"/>
              </a:spcBef>
            </a:pPr>
            <a:r>
              <a:rPr lang="sv-SE"/>
              <a:t>Som alltid när vi agerar i vårt rödakorsuppdrag och i Röda Korsets namn har vi ett ansvar för hur vi kommunicerar och att vi agerar i enlighet med </a:t>
            </a:r>
            <a:r>
              <a:rPr lang="sv-SE" b="1" u="sng"/>
              <a:t>våra sju grundprinciper.</a:t>
            </a:r>
            <a:endParaRPr lang="sv-SE">
              <a:cs typeface="Calibri"/>
            </a:endParaRPr>
          </a:p>
          <a:p>
            <a:pPr>
              <a:lnSpc>
                <a:spcPct val="90000"/>
              </a:lnSpc>
              <a:spcBef>
                <a:spcPts val="500"/>
              </a:spcBef>
            </a:pPr>
            <a:br>
              <a:rPr lang="sv-SE">
                <a:cs typeface="+mn-lt"/>
              </a:rPr>
            </a:br>
            <a:r>
              <a:rPr lang="sv-SE" b="1"/>
              <a:t>Transparens - </a:t>
            </a:r>
            <a:r>
              <a:rPr lang="sv-SE"/>
              <a:t>Vi är öppna med vad vi gör – och varför vi kommunicerar om det. </a:t>
            </a:r>
            <a:endParaRPr lang="sv-SE">
              <a:cs typeface="Calibri"/>
            </a:endParaRPr>
          </a:p>
          <a:p>
            <a:pPr>
              <a:lnSpc>
                <a:spcPct val="90000"/>
              </a:lnSpc>
              <a:spcBef>
                <a:spcPts val="500"/>
              </a:spcBef>
            </a:pPr>
            <a:endParaRPr lang="sv-SE"/>
          </a:p>
          <a:p>
            <a:pPr>
              <a:lnSpc>
                <a:spcPct val="90000"/>
              </a:lnSpc>
              <a:spcBef>
                <a:spcPts val="500"/>
              </a:spcBef>
            </a:pPr>
            <a:r>
              <a:rPr lang="sv-SE" b="1"/>
              <a:t>Trovärdighet</a:t>
            </a:r>
            <a:r>
              <a:rPr lang="sv-SE"/>
              <a:t>. Vi publicerar bara innehåll som är relevant och riktigt. Vi är noggranna med att kolla fakta, statistik och källor. Och vi är tydliga med vem som är upphovsman och vem som är avsändare.</a:t>
            </a:r>
          </a:p>
          <a:p>
            <a:pPr>
              <a:lnSpc>
                <a:spcPct val="90000"/>
              </a:lnSpc>
              <a:spcBef>
                <a:spcPts val="500"/>
              </a:spcBef>
            </a:pPr>
            <a:endParaRPr lang="sv-SE"/>
          </a:p>
          <a:p>
            <a:pPr>
              <a:lnSpc>
                <a:spcPct val="90000"/>
              </a:lnSpc>
              <a:spcBef>
                <a:spcPts val="500"/>
              </a:spcBef>
            </a:pPr>
            <a:r>
              <a:rPr lang="sv-SE" b="1"/>
              <a:t>Etik -</a:t>
            </a:r>
            <a:r>
              <a:rPr lang="sv-SE"/>
              <a:t> Vi publicerar aldrig innehåll som kan uppfattas som rasistiskt, sexistiskt eller homofobiskt. Vi undviker </a:t>
            </a:r>
            <a:r>
              <a:rPr lang="sv-SE" u="sng"/>
              <a:t>generaliseringar och stereotypa bilder</a:t>
            </a:r>
            <a:r>
              <a:rPr lang="sv-SE" b="1"/>
              <a:t> </a:t>
            </a:r>
            <a:r>
              <a:rPr lang="sv-SE"/>
              <a:t>av verkligheten. </a:t>
            </a:r>
          </a:p>
          <a:p>
            <a:pPr>
              <a:lnSpc>
                <a:spcPct val="90000"/>
              </a:lnSpc>
              <a:spcBef>
                <a:spcPts val="500"/>
              </a:spcBef>
            </a:pPr>
            <a:endParaRPr lang="sv-SE"/>
          </a:p>
          <a:p>
            <a:pPr>
              <a:lnSpc>
                <a:spcPct val="90000"/>
              </a:lnSpc>
              <a:spcBef>
                <a:spcPts val="500"/>
              </a:spcBef>
            </a:pPr>
            <a:r>
              <a:rPr lang="sv-SE" b="1"/>
              <a:t>Dialog - </a:t>
            </a:r>
            <a:r>
              <a:rPr lang="sv-SE"/>
              <a:t>Vi lyssnar och bjuder in till samtal. Vi svarar alltid vänligt, begripligt och engagerat i det tempo våra olika kanaler kräver. Det är okej att vara kritisk och ställa tuffa frågor till oss. Om någon inte verkar intresserad av att förstå Röda Korsets synpunkt är det okej att svara kortfattat.</a:t>
            </a:r>
          </a:p>
        </p:txBody>
      </p:sp>
      <p:sp>
        <p:nvSpPr>
          <p:cNvPr id="4" name="Platshållare för bildnummer 3"/>
          <p:cNvSpPr>
            <a:spLocks noGrp="1"/>
          </p:cNvSpPr>
          <p:nvPr>
            <p:ph type="sldNum" sz="quarter" idx="5"/>
          </p:nvPr>
        </p:nvSpPr>
        <p:spPr/>
        <p:txBody>
          <a:bodyPr/>
          <a:lstStyle/>
          <a:p>
            <a:fld id="{E28163D7-F3C9-3443-B115-5B08665CC0DE}" type="slidenum">
              <a:rPr lang="sv-SE" smtClean="0"/>
              <a:t>4</a:t>
            </a:fld>
            <a:endParaRPr lang="sv-SE"/>
          </a:p>
        </p:txBody>
      </p:sp>
    </p:spTree>
    <p:extLst>
      <p:ext uri="{BB962C8B-B14F-4D97-AF65-F5344CB8AC3E}">
        <p14:creationId xmlns:p14="http://schemas.microsoft.com/office/powerpoint/2010/main" val="379611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Hantera kommentarer i sociala medier</a:t>
            </a:r>
            <a:endParaRPr lang="sv-SE"/>
          </a:p>
          <a:p>
            <a:br>
              <a:rPr lang="sv-SE">
                <a:cs typeface="+mn-lt"/>
              </a:rPr>
            </a:br>
            <a:r>
              <a:rPr lang="sv-SE"/>
              <a:t>Kretsens konto på sociala medier representerar </a:t>
            </a:r>
            <a:r>
              <a:rPr lang="sv-SE" b="1"/>
              <a:t>Röda Korset </a:t>
            </a:r>
            <a:r>
              <a:rPr lang="sv-SE"/>
              <a:t>och därför finns direktiv framtagna för hur en får skriva och kommentera på våra sidor. </a:t>
            </a:r>
            <a:r>
              <a:rPr lang="sv-SE" b="1"/>
              <a:t>Vi har juridisk ansvar för våra kanaler och samtalsklimatet på dem.</a:t>
            </a:r>
            <a:r>
              <a:rPr lang="sv-SE"/>
              <a:t> Det innebär att vi tar raderar olagligt innehåll och tar avstånd från muntliga övergrepp och grova avsteg från våra grundprinciper. </a:t>
            </a:r>
          </a:p>
          <a:p>
            <a:endParaRPr lang="sv-SE"/>
          </a:p>
          <a:p>
            <a:r>
              <a:rPr lang="sv-SE"/>
              <a:t>Vi har tagit fram en </a:t>
            </a:r>
            <a:r>
              <a:rPr lang="sv-SE" b="1"/>
              <a:t>text som kan användas på Facebook under avsnittet</a:t>
            </a:r>
            <a:r>
              <a:rPr lang="sv-SE"/>
              <a:t> ”Om oss”. Genom att klistra in texten kan vi enkelt hänvisa till våra direktiv som alla besökare på sidan själva kan läsa. Detta för att tydliggöra vad vi kräver för att få medverka i våra digitala diskussioner.</a:t>
            </a:r>
          </a:p>
        </p:txBody>
      </p:sp>
      <p:sp>
        <p:nvSpPr>
          <p:cNvPr id="4" name="Platshållare för bildnummer 3"/>
          <p:cNvSpPr>
            <a:spLocks noGrp="1"/>
          </p:cNvSpPr>
          <p:nvPr>
            <p:ph type="sldNum" sz="quarter" idx="5"/>
          </p:nvPr>
        </p:nvSpPr>
        <p:spPr/>
        <p:txBody>
          <a:bodyPr/>
          <a:lstStyle/>
          <a:p>
            <a:fld id="{E28163D7-F3C9-3443-B115-5B08665CC0DE}" type="slidenum">
              <a:rPr lang="sv-SE" smtClean="0"/>
              <a:t>5</a:t>
            </a:fld>
            <a:endParaRPr lang="sv-SE"/>
          </a:p>
        </p:txBody>
      </p:sp>
    </p:spTree>
    <p:extLst>
      <p:ext uri="{BB962C8B-B14F-4D97-AF65-F5344CB8AC3E}">
        <p14:creationId xmlns:p14="http://schemas.microsoft.com/office/powerpoint/2010/main" val="1569494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Röda Korset är en partipolitiskt neutral och oberoende organisation. Vi tar aldrig ställning i konflikter utan ser bara till den enskilda människans behov. </a:t>
            </a:r>
            <a:endParaRPr lang="en-US"/>
          </a:p>
          <a:p>
            <a:endParaRPr lang="sv-SE"/>
          </a:p>
          <a:p>
            <a:r>
              <a:rPr lang="sv-SE"/>
              <a:t>Röda Korset är en partipolitiskt neutral och oberoende organisation. Vi tar aldrig ställning i konflikter utan ser bara till den enskilda människans behov. </a:t>
            </a:r>
            <a:endParaRPr lang="en-US"/>
          </a:p>
          <a:p>
            <a:endParaRPr lang="sv-SE"/>
          </a:p>
          <a:p>
            <a:r>
              <a:rPr lang="sv-SE"/>
              <a:t>Vi förbehåller oss rätten att radera inlägg och kommentarer med följande innehåll från sidan som:</a:t>
            </a:r>
            <a:endParaRPr lang="en-US">
              <a:cs typeface="Calibri"/>
            </a:endParaRPr>
          </a:p>
          <a:p>
            <a:endParaRPr lang="sv-SE"/>
          </a:p>
          <a:p>
            <a:pPr marL="285750" indent="-285750">
              <a:buFont typeface="Arial,Sans-Serif"/>
              <a:buChar char="•"/>
            </a:pPr>
            <a:r>
              <a:rPr lang="sv-SE"/>
              <a:t>strider mot svensk lag.</a:t>
            </a:r>
            <a:endParaRPr lang="en-US"/>
          </a:p>
          <a:p>
            <a:pPr marL="285750" indent="-285750">
              <a:buFont typeface="Arial,Sans-Serif"/>
              <a:buChar char="•"/>
            </a:pPr>
            <a:r>
              <a:rPr lang="sv-SE"/>
              <a:t>inte har koppling till Röda Korsets arbete,</a:t>
            </a:r>
            <a:endParaRPr lang="en-US"/>
          </a:p>
          <a:p>
            <a:pPr marL="285750" indent="-285750">
              <a:buFont typeface="Arial,Sans-Serif"/>
              <a:buChar char="•"/>
            </a:pPr>
            <a:r>
              <a:rPr lang="sv-SE"/>
              <a:t>har ovårdat språk och stötande formuleringar,</a:t>
            </a:r>
            <a:endParaRPr lang="en-US"/>
          </a:p>
          <a:p>
            <a:pPr marL="285750" indent="-285750">
              <a:buFont typeface="Arial,Sans-Serif"/>
              <a:buChar char="•"/>
            </a:pPr>
            <a:r>
              <a:rPr lang="sv-SE"/>
              <a:t>är reklam och/eller länkar med koder för personlig vinning,</a:t>
            </a:r>
            <a:endParaRPr lang="en-US"/>
          </a:p>
          <a:p>
            <a:pPr marL="285750" indent="-285750">
              <a:buFont typeface="Arial,Sans-Serif"/>
              <a:buChar char="•"/>
            </a:pPr>
            <a:r>
              <a:rPr lang="sv-SE"/>
              <a:t>återkommande upprepar samma innehåll om igen. Detta för att sidan inte ska översvämmas av en fråga och det kan finnas användare som vill diskutera andra ämnen.</a:t>
            </a:r>
            <a:endParaRPr lang="en-US"/>
          </a:p>
          <a:p>
            <a:pPr marL="285750" indent="-285750">
              <a:buFont typeface="Arial,Sans-Serif"/>
              <a:buChar char="•"/>
            </a:pPr>
            <a:r>
              <a:rPr lang="sv-SE"/>
              <a:t>användare som lägger upp inlägg och kommentarer med sådant innehåll riskerar att blockeras från sidan.</a:t>
            </a:r>
            <a:endParaRPr lang="en-US"/>
          </a:p>
          <a:p>
            <a:pPr marL="285750" indent="-285750">
              <a:buFont typeface="Arial,Sans-Serif"/>
              <a:buChar char="•"/>
            </a:pPr>
            <a:endParaRPr lang="sv-SE"/>
          </a:p>
          <a:p>
            <a:r>
              <a:rPr lang="sv-SE"/>
              <a:t>Eftersom det finns många olika ämnen att diskutera så försöker vi hålla det så att vi diskuterar rätt ämne i rätt tråd och tar bort kommentarer som inte hör till ämnet. Inlägg och kommentarer med olagligt innehåll kan komma att bli föremål för polisanmälan.</a:t>
            </a:r>
            <a:endParaRPr lang="en-US"/>
          </a:p>
          <a:p>
            <a:br>
              <a:rPr lang="sv-SE"/>
            </a:br>
            <a:endParaRPr lang="sv-SE"/>
          </a:p>
          <a:p>
            <a:br>
              <a:rPr lang="sv-SE">
                <a:cs typeface="+mn-lt"/>
              </a:rPr>
            </a:br>
            <a:endParaRPr lang="sv-SE">
              <a:cs typeface="Calibri"/>
            </a:endParaRPr>
          </a:p>
        </p:txBody>
      </p:sp>
      <p:sp>
        <p:nvSpPr>
          <p:cNvPr id="4" name="Platshållare för bildnummer 3"/>
          <p:cNvSpPr>
            <a:spLocks noGrp="1"/>
          </p:cNvSpPr>
          <p:nvPr>
            <p:ph type="sldNum" sz="quarter" idx="5"/>
          </p:nvPr>
        </p:nvSpPr>
        <p:spPr/>
        <p:txBody>
          <a:bodyPr/>
          <a:lstStyle/>
          <a:p>
            <a:fld id="{E28163D7-F3C9-3443-B115-5B08665CC0DE}" type="slidenum">
              <a:rPr lang="sv-SE" smtClean="0"/>
              <a:t>6</a:t>
            </a:fld>
            <a:endParaRPr lang="sv-SE"/>
          </a:p>
        </p:txBody>
      </p:sp>
    </p:spTree>
    <p:extLst>
      <p:ext uri="{BB962C8B-B14F-4D97-AF65-F5344CB8AC3E}">
        <p14:creationId xmlns:p14="http://schemas.microsoft.com/office/powerpoint/2010/main" val="44721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a:br>
            <a:endParaRPr lang="sv-SE"/>
          </a:p>
        </p:txBody>
      </p:sp>
      <p:sp>
        <p:nvSpPr>
          <p:cNvPr id="4" name="Platshållare för bildnummer 3"/>
          <p:cNvSpPr>
            <a:spLocks noGrp="1"/>
          </p:cNvSpPr>
          <p:nvPr>
            <p:ph type="sldNum" sz="quarter" idx="5"/>
          </p:nvPr>
        </p:nvSpPr>
        <p:spPr/>
        <p:txBody>
          <a:bodyPr/>
          <a:lstStyle/>
          <a:p>
            <a:fld id="{E28163D7-F3C9-3443-B115-5B08665CC0DE}" type="slidenum">
              <a:rPr lang="sv-SE" smtClean="0"/>
              <a:t>7</a:t>
            </a:fld>
            <a:endParaRPr lang="sv-SE"/>
          </a:p>
        </p:txBody>
      </p:sp>
    </p:spTree>
    <p:extLst>
      <p:ext uri="{BB962C8B-B14F-4D97-AF65-F5344CB8AC3E}">
        <p14:creationId xmlns:p14="http://schemas.microsoft.com/office/powerpoint/2010/main" val="867714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a:br>
            <a:endParaRPr lang="sv-SE"/>
          </a:p>
        </p:txBody>
      </p:sp>
      <p:sp>
        <p:nvSpPr>
          <p:cNvPr id="4" name="Platshållare för bildnummer 3"/>
          <p:cNvSpPr>
            <a:spLocks noGrp="1"/>
          </p:cNvSpPr>
          <p:nvPr>
            <p:ph type="sldNum" sz="quarter" idx="5"/>
          </p:nvPr>
        </p:nvSpPr>
        <p:spPr/>
        <p:txBody>
          <a:bodyPr/>
          <a:lstStyle/>
          <a:p>
            <a:fld id="{E28163D7-F3C9-3443-B115-5B08665CC0DE}" type="slidenum">
              <a:rPr lang="sv-SE" smtClean="0"/>
              <a:t>8</a:t>
            </a:fld>
            <a:endParaRPr lang="sv-SE"/>
          </a:p>
        </p:txBody>
      </p:sp>
    </p:spTree>
    <p:extLst>
      <p:ext uri="{BB962C8B-B14F-4D97-AF65-F5344CB8AC3E}">
        <p14:creationId xmlns:p14="http://schemas.microsoft.com/office/powerpoint/2010/main" val="3212017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solidFill>
                  <a:srgbClr val="333333"/>
                </a:solidFill>
                <a:latin typeface="Arial"/>
                <a:cs typeface="Arial"/>
              </a:rPr>
              <a:t>Föreningsbutiken är vår webbshop där du ladda ner material till sociala medier både färdiga bilder/filmer men även material du själv kan redigera du kan också beställa trycksaker.</a:t>
            </a:r>
          </a:p>
          <a:p>
            <a:endParaRPr lang="sv-SE" sz="1200">
              <a:solidFill>
                <a:srgbClr val="333333"/>
              </a:solidFill>
              <a:latin typeface="Arial"/>
              <a:cs typeface="Arial"/>
            </a:endParaRPr>
          </a:p>
          <a:p>
            <a:r>
              <a:rPr lang="sv-SE" sz="1200">
                <a:solidFill>
                  <a:srgbClr val="333333"/>
                </a:solidFill>
                <a:latin typeface="Arial"/>
                <a:cs typeface="Arial"/>
              </a:rPr>
              <a:t>Genom att återanvända material som redan är framtaget, till exempel </a:t>
            </a:r>
            <a:r>
              <a:rPr lang="sv-SE" sz="1200" b="1">
                <a:solidFill>
                  <a:srgbClr val="333333"/>
                </a:solidFill>
                <a:latin typeface="Arial"/>
                <a:cs typeface="Arial"/>
              </a:rPr>
              <a:t>kampanj-material</a:t>
            </a:r>
            <a:r>
              <a:rPr lang="sv-SE" sz="1200">
                <a:solidFill>
                  <a:srgbClr val="333333"/>
                </a:solidFill>
                <a:latin typeface="Arial"/>
                <a:cs typeface="Arial"/>
              </a:rPr>
              <a:t> sparar vi mycket tid. </a:t>
            </a:r>
            <a:endParaRPr lang="sv-SE" sz="1200">
              <a:solidFill>
                <a:srgbClr val="333333"/>
              </a:solidFill>
              <a:cs typeface="Arial"/>
            </a:endParaRPr>
          </a:p>
          <a:p>
            <a:endParaRPr lang="sv-SE"/>
          </a:p>
        </p:txBody>
      </p:sp>
      <p:sp>
        <p:nvSpPr>
          <p:cNvPr id="4" name="Platshållare för bildnummer 3"/>
          <p:cNvSpPr>
            <a:spLocks noGrp="1"/>
          </p:cNvSpPr>
          <p:nvPr>
            <p:ph type="sldNum" sz="quarter" idx="5"/>
          </p:nvPr>
        </p:nvSpPr>
        <p:spPr/>
        <p:txBody>
          <a:bodyPr/>
          <a:lstStyle/>
          <a:p>
            <a:fld id="{6E169F72-9B51-4A00-9678-657EC257F215}" type="slidenum">
              <a:rPr lang="sv-SE" smtClean="0"/>
              <a:t>9</a:t>
            </a:fld>
            <a:endParaRPr lang="sv-SE"/>
          </a:p>
        </p:txBody>
      </p:sp>
    </p:spTree>
    <p:extLst>
      <p:ext uri="{BB962C8B-B14F-4D97-AF65-F5344CB8AC3E}">
        <p14:creationId xmlns:p14="http://schemas.microsoft.com/office/powerpoint/2010/main" val="3792505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Röda korset">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10202383" y="126522"/>
            <a:ext cx="1867855" cy="338648"/>
          </a:xfrm>
        </p:spPr>
        <p:txBody>
          <a:bodyPr/>
          <a:lstStyle>
            <a:lvl1pPr algn="ctr">
              <a:defRPr sz="1250">
                <a:solidFill>
                  <a:schemeClr val="bg1"/>
                </a:solidFill>
              </a:defRPr>
            </a:lvl1pPr>
          </a:lstStyle>
          <a:p>
            <a:fld id="{417130F1-CFAE-4F3E-8DBA-15451F694089}" type="datetimeFigureOut">
              <a:rPr lang="en-GB" smtClean="0"/>
              <a:t>14/03/2024</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563825" y="105170"/>
            <a:ext cx="9486199" cy="360000"/>
          </a:xfrm>
        </p:spPr>
        <p:txBody>
          <a:bodyPr/>
          <a:lstStyle>
            <a:lvl1pPr algn="ctr">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
        <p:nvSpPr>
          <p:cNvPr id="9" name="Platshållare för text 7">
            <a:extLst>
              <a:ext uri="{FF2B5EF4-FFF2-40B4-BE49-F238E27FC236}">
                <a16:creationId xmlns:a16="http://schemas.microsoft.com/office/drawing/2014/main" id="{58A7A936-BBE4-41FE-9470-0D56E8F771BB}"/>
              </a:ext>
            </a:extLst>
          </p:cNvPr>
          <p:cNvSpPr>
            <a:spLocks noGrp="1"/>
          </p:cNvSpPr>
          <p:nvPr>
            <p:ph type="body" sz="quarter" idx="13" hasCustomPrompt="1"/>
          </p:nvPr>
        </p:nvSpPr>
        <p:spPr>
          <a:xfrm>
            <a:off x="402534" y="6092025"/>
            <a:ext cx="9167812" cy="262314"/>
          </a:xfrm>
        </p:spPr>
        <p:txBody>
          <a:bodyPr/>
          <a:lstStyle>
            <a:lvl1pPr algn="ctr">
              <a:buNone/>
              <a:defRPr sz="1250">
                <a:solidFill>
                  <a:schemeClr val="accent1"/>
                </a:solidFill>
              </a:defRPr>
            </a:lvl1pPr>
          </a:lstStyle>
          <a:p>
            <a:pPr lvl="0"/>
            <a:r>
              <a:rPr lang="sv-SE" sz="1250"/>
              <a:t>Presentation ÅÅÅÅ.MM.DD</a:t>
            </a:r>
            <a:endParaRPr lang="sv-SE"/>
          </a:p>
        </p:txBody>
      </p:sp>
      <p:sp>
        <p:nvSpPr>
          <p:cNvPr id="12" name="Platshållare för text 7">
            <a:extLst>
              <a:ext uri="{FF2B5EF4-FFF2-40B4-BE49-F238E27FC236}">
                <a16:creationId xmlns:a16="http://schemas.microsoft.com/office/drawing/2014/main" id="{6CED2D2E-D243-4321-A9D0-37B7BABDA693}"/>
              </a:ext>
            </a:extLst>
          </p:cNvPr>
          <p:cNvSpPr>
            <a:spLocks noGrp="1"/>
          </p:cNvSpPr>
          <p:nvPr>
            <p:ph type="body" sz="quarter" idx="14" hasCustomPrompt="1"/>
          </p:nvPr>
        </p:nvSpPr>
        <p:spPr>
          <a:xfrm>
            <a:off x="402534" y="6490516"/>
            <a:ext cx="9167812" cy="262314"/>
          </a:xfrm>
        </p:spPr>
        <p:txBody>
          <a:bodyPr/>
          <a:lstStyle>
            <a:lvl1pPr algn="ctr">
              <a:buNone/>
              <a:defRPr sz="1250">
                <a:solidFill>
                  <a:schemeClr val="bg1"/>
                </a:solidFill>
              </a:defRPr>
            </a:lvl1pPr>
          </a:lstStyle>
          <a:p>
            <a:pPr lvl="0"/>
            <a:r>
              <a:rPr lang="sv-SE" sz="1250"/>
              <a:t>Förnamn Efternamn, Avdelning</a:t>
            </a:r>
            <a:endParaRPr lang="sv-SE"/>
          </a:p>
        </p:txBody>
      </p:sp>
    </p:spTree>
    <p:extLst>
      <p:ext uri="{BB962C8B-B14F-4D97-AF65-F5344CB8AC3E}">
        <p14:creationId xmlns:p14="http://schemas.microsoft.com/office/powerpoint/2010/main" val="11072635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14/03/2024</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46316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med bildtext och fotnot, för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4" name="Platshållare för bildnummer 13">
            <a:extLst>
              <a:ext uri="{FF2B5EF4-FFF2-40B4-BE49-F238E27FC236}">
                <a16:creationId xmlns:a16="http://schemas.microsoft.com/office/drawing/2014/main" id="{BEA6B900-BAE4-4916-B65F-318A0126D368}"/>
              </a:ext>
            </a:extLst>
          </p:cNvPr>
          <p:cNvSpPr>
            <a:spLocks noGrp="1"/>
          </p:cNvSpPr>
          <p:nvPr>
            <p:ph type="sldNum" sz="quarter" idx="16"/>
          </p:nvPr>
        </p:nvSpPr>
        <p:spPr/>
        <p:txBody>
          <a:bodyPr/>
          <a:lstStyle/>
          <a:p>
            <a:fld id="{0CBCBD9C-3C31-42D4-A78B-497858E3EA19}" type="slidenum">
              <a:rPr lang="en-GB" smtClean="0"/>
              <a:t>‹#›</a:t>
            </a:fld>
            <a:endParaRPr lang="en-GB"/>
          </a:p>
        </p:txBody>
      </p:sp>
      <p:sp>
        <p:nvSpPr>
          <p:cNvPr id="16" name="Platshållare för text 15">
            <a:extLst>
              <a:ext uri="{FF2B5EF4-FFF2-40B4-BE49-F238E27FC236}">
                <a16:creationId xmlns:a16="http://schemas.microsoft.com/office/drawing/2014/main" id="{9C4D7878-6B91-4618-BB4C-17076AD41059}"/>
              </a:ext>
            </a:extLst>
          </p:cNvPr>
          <p:cNvSpPr>
            <a:spLocks noGrp="1"/>
          </p:cNvSpPr>
          <p:nvPr>
            <p:ph type="body" sz="quarter" idx="17" hasCustomPrompt="1"/>
          </p:nvPr>
        </p:nvSpPr>
        <p:spPr>
          <a:xfrm>
            <a:off x="381000" y="6464896"/>
            <a:ext cx="5210175" cy="295275"/>
          </a:xfrm>
        </p:spPr>
        <p:txBody>
          <a:bodyPr/>
          <a:lstStyle>
            <a:lvl1pPr>
              <a:buNone/>
              <a:defRPr sz="1100">
                <a:solidFill>
                  <a:schemeClr val="tx1"/>
                </a:solidFill>
              </a:defRPr>
            </a:lvl1pPr>
          </a:lstStyle>
          <a:p>
            <a:pPr lvl="0"/>
            <a:r>
              <a:rPr lang="sv-SE" sz="1050"/>
              <a:t>Eventuell text kring diagram datum och år för när studien genomfördes</a:t>
            </a:r>
            <a:endParaRPr lang="sv-SE"/>
          </a:p>
        </p:txBody>
      </p:sp>
    </p:spTree>
    <p:extLst>
      <p:ext uri="{BB962C8B-B14F-4D97-AF65-F5344CB8AC3E}">
        <p14:creationId xmlns:p14="http://schemas.microsoft.com/office/powerpoint/2010/main" val="4050577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14/03/2024</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2138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14/03/2024</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2027095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ild med bildtext datum och årt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8" name="Platshållare för bild 7">
            <a:extLst>
              <a:ext uri="{FF2B5EF4-FFF2-40B4-BE49-F238E27FC236}">
                <a16:creationId xmlns:a16="http://schemas.microsoft.com/office/drawing/2014/main" id="{D7B2F451-B74E-4441-A066-789EAF783098}"/>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4" name="Platshållare för text 15">
            <a:extLst>
              <a:ext uri="{FF2B5EF4-FFF2-40B4-BE49-F238E27FC236}">
                <a16:creationId xmlns:a16="http://schemas.microsoft.com/office/drawing/2014/main" id="{43527A50-5DF0-4D3F-A53D-E8D3AB7ACE3F}"/>
              </a:ext>
            </a:extLst>
          </p:cNvPr>
          <p:cNvSpPr>
            <a:spLocks noGrp="1"/>
          </p:cNvSpPr>
          <p:nvPr>
            <p:ph type="body" sz="quarter" idx="17"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pic>
        <p:nvPicPr>
          <p:cNvPr id="5" name="Bildobjekt 4">
            <a:extLst>
              <a:ext uri="{FF2B5EF4-FFF2-40B4-BE49-F238E27FC236}">
                <a16:creationId xmlns:a16="http://schemas.microsoft.com/office/drawing/2014/main" id="{9655C518-69E3-420A-A43C-58B15F748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337845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ild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14/03/2024</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12623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Helsides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86C54BD-0732-49B7-830A-ABCB62A50CF7}"/>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2" name="Bildobjekt 1">
            <a:extLst>
              <a:ext uri="{FF2B5EF4-FFF2-40B4-BE49-F238E27FC236}">
                <a16:creationId xmlns:a16="http://schemas.microsoft.com/office/drawing/2014/main" id="{66346768-3ABF-4877-80E8-B8480553F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47450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elsidesbild med bildtext">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C5A9CA11-C79B-42D0-9601-1FE1C607F14C}"/>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9" name="Platshållare för text 8">
            <a:extLst>
              <a:ext uri="{FF2B5EF4-FFF2-40B4-BE49-F238E27FC236}">
                <a16:creationId xmlns:a16="http://schemas.microsoft.com/office/drawing/2014/main" id="{7532F9D4-73A7-4BA1-B2A5-01B8EE571F95}"/>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pic>
        <p:nvPicPr>
          <p:cNvPr id="2" name="Bildobjekt 1">
            <a:extLst>
              <a:ext uri="{FF2B5EF4-FFF2-40B4-BE49-F238E27FC236}">
                <a16:creationId xmlns:a16="http://schemas.microsoft.com/office/drawing/2014/main" id="{0970884E-F055-435A-9339-B72F62801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42651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53339" y="1240106"/>
            <a:ext cx="3932237" cy="1600200"/>
          </a:xfrm>
        </p:spPr>
        <p:txBody>
          <a:bodyPr anchor="b">
            <a:normAutofit/>
          </a:bodyPr>
          <a:lstStyle>
            <a:lvl1pPr>
              <a:defRPr sz="275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6096000" y="0"/>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0468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Platshållare för bild 8">
            <a:extLst>
              <a:ext uri="{FF2B5EF4-FFF2-40B4-BE49-F238E27FC236}">
                <a16:creationId xmlns:a16="http://schemas.microsoft.com/office/drawing/2014/main" id="{E10496DA-9D5E-45CE-AA8B-05EF79E3BB24}"/>
              </a:ext>
            </a:extLst>
          </p:cNvPr>
          <p:cNvSpPr>
            <a:spLocks noGrp="1"/>
          </p:cNvSpPr>
          <p:nvPr>
            <p:ph type="pic" idx="13"/>
          </p:nvPr>
        </p:nvSpPr>
        <p:spPr>
          <a:xfrm>
            <a:off x="6096000" y="3439250"/>
            <a:ext cx="6096000" cy="3429000"/>
          </a:xfrm>
          <a:custGeom>
            <a:avLst/>
            <a:gdLst>
              <a:gd name="connsiteX0" fmla="*/ 0 w 6096000"/>
              <a:gd name="connsiteY0" fmla="*/ 0 h 3429000"/>
              <a:gd name="connsiteX1" fmla="*/ 6096000 w 6096000"/>
              <a:gd name="connsiteY1" fmla="*/ 0 h 3429000"/>
              <a:gd name="connsiteX2" fmla="*/ 6096000 w 6096000"/>
              <a:gd name="connsiteY2" fmla="*/ 2582219 h 3429000"/>
              <a:gd name="connsiteX3" fmla="*/ 3496853 w 6096000"/>
              <a:gd name="connsiteY3" fmla="*/ 2582219 h 3429000"/>
              <a:gd name="connsiteX4" fmla="*/ 3496853 w 6096000"/>
              <a:gd name="connsiteY4" fmla="*/ 3429000 h 3429000"/>
              <a:gd name="connsiteX5" fmla="*/ 0 w 6096000"/>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429000">
                <a:moveTo>
                  <a:pt x="0" y="0"/>
                </a:moveTo>
                <a:lnTo>
                  <a:pt x="6096000" y="0"/>
                </a:lnTo>
                <a:lnTo>
                  <a:pt x="6096000" y="2582219"/>
                </a:lnTo>
                <a:lnTo>
                  <a:pt x="3496853" y="2582219"/>
                </a:lnTo>
                <a:lnTo>
                  <a:pt x="3496853" y="3429000"/>
                </a:lnTo>
                <a:lnTo>
                  <a:pt x="0" y="3429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2" name="Platshållare för bildnummer 11">
            <a:extLst>
              <a:ext uri="{FF2B5EF4-FFF2-40B4-BE49-F238E27FC236}">
                <a16:creationId xmlns:a16="http://schemas.microsoft.com/office/drawing/2014/main" id="{D070DB78-6A6B-42C1-8412-93073B56A7B8}"/>
              </a:ext>
            </a:extLst>
          </p:cNvPr>
          <p:cNvSpPr>
            <a:spLocks noGrp="1"/>
          </p:cNvSpPr>
          <p:nvPr>
            <p:ph type="sldNum" sz="quarter" idx="17"/>
          </p:nvPr>
        </p:nvSpPr>
        <p:spPr/>
        <p:txBody>
          <a:bodyPr/>
          <a:lstStyle/>
          <a:p>
            <a:fld id="{0CBCBD9C-3C31-42D4-A78B-497858E3EA19}" type="slidenum">
              <a:rPr lang="en-GB" smtClean="0"/>
              <a:t>‹#›</a:t>
            </a:fld>
            <a:endParaRPr lang="en-GB"/>
          </a:p>
        </p:txBody>
      </p:sp>
      <p:sp>
        <p:nvSpPr>
          <p:cNvPr id="17" name="Platshållare för text 15">
            <a:extLst>
              <a:ext uri="{FF2B5EF4-FFF2-40B4-BE49-F238E27FC236}">
                <a16:creationId xmlns:a16="http://schemas.microsoft.com/office/drawing/2014/main" id="{88EE81BD-4783-4EBA-9564-3C1D3E604EAE}"/>
              </a:ext>
            </a:extLst>
          </p:cNvPr>
          <p:cNvSpPr>
            <a:spLocks noGrp="1"/>
          </p:cNvSpPr>
          <p:nvPr>
            <p:ph type="body" sz="quarter" idx="20"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pic>
        <p:nvPicPr>
          <p:cNvPr id="5" name="Bildobjekt 4">
            <a:extLst>
              <a:ext uri="{FF2B5EF4-FFF2-40B4-BE49-F238E27FC236}">
                <a16:creationId xmlns:a16="http://schemas.microsoft.com/office/drawing/2014/main" id="{C86201F0-9E0D-4AA4-B8F7-3A3C128D9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8290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Bilder och text till höger">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200288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14/03/2024</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94962873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Bilder och text till höger samt bildtext">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text 8">
            <a:extLst>
              <a:ext uri="{FF2B5EF4-FFF2-40B4-BE49-F238E27FC236}">
                <a16:creationId xmlns:a16="http://schemas.microsoft.com/office/drawing/2014/main" id="{F1697DF9-0EE4-4FFD-8C38-E52622BBC1B1}"/>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sp>
        <p:nvSpPr>
          <p:cNvPr id="10" name="Platshållare för text 8">
            <a:extLst>
              <a:ext uri="{FF2B5EF4-FFF2-40B4-BE49-F238E27FC236}">
                <a16:creationId xmlns:a16="http://schemas.microsoft.com/office/drawing/2014/main" id="{85C212FF-BB65-4D26-89D7-1E3EBF11D688}"/>
              </a:ext>
            </a:extLst>
          </p:cNvPr>
          <p:cNvSpPr>
            <a:spLocks noGrp="1"/>
          </p:cNvSpPr>
          <p:nvPr>
            <p:ph type="body" sz="quarter" idx="15" hasCustomPrompt="1"/>
          </p:nvPr>
        </p:nvSpPr>
        <p:spPr>
          <a:xfrm>
            <a:off x="12269" y="2615400"/>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050"/>
            </a:lvl1pPr>
            <a:lvl2pPr algn="r">
              <a:defRPr sz="1050"/>
            </a:lvl2pPr>
            <a:lvl3pPr algn="r">
              <a:defRPr sz="1050"/>
            </a:lvl3pPr>
            <a:lvl4pPr algn="r">
              <a:defRPr sz="1050"/>
            </a:lvl4pPr>
            <a:lvl5pPr algn="r">
              <a:defRPr sz="1050"/>
            </a:lvl5pPr>
          </a:lstStyle>
          <a:p>
            <a:pPr lvl="0"/>
            <a:r>
              <a:rPr lang="sv-SE"/>
              <a:t>Frivillig bildtext datum och årtal</a:t>
            </a:r>
          </a:p>
        </p:txBody>
      </p:sp>
    </p:spTree>
    <p:extLst>
      <p:ext uri="{BB962C8B-B14F-4D97-AF65-F5344CB8AC3E}">
        <p14:creationId xmlns:p14="http://schemas.microsoft.com/office/powerpoint/2010/main" val="4232273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vslutnin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Skriv avslutningsfras här</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20596" y="6453763"/>
            <a:ext cx="1867855" cy="338648"/>
          </a:xfrm>
        </p:spPr>
        <p:txBody>
          <a:bodyPr/>
          <a:lstStyle>
            <a:lvl1pPr algn="l">
              <a:defRPr sz="1250">
                <a:solidFill>
                  <a:schemeClr val="bg1"/>
                </a:solidFill>
              </a:defRPr>
            </a:lvl1pPr>
          </a:lstStyle>
          <a:p>
            <a:fld id="{417130F1-CFAE-4F3E-8DBA-15451F694089}" type="datetimeFigureOut">
              <a:rPr lang="en-GB" smtClean="0"/>
              <a:t>14/03/2024</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976843" y="6468408"/>
            <a:ext cx="8345833" cy="338647"/>
          </a:xfrm>
        </p:spPr>
        <p:txBody>
          <a:bodyPr/>
          <a:lstStyle>
            <a:lvl1pPr algn="l">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425229977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3901597" y="6445453"/>
            <a:ext cx="1867855" cy="338648"/>
          </a:xfrm>
        </p:spPr>
        <p:txBody>
          <a:bodyPr/>
          <a:lstStyle>
            <a:lvl1pPr algn="ctr">
              <a:defRPr sz="1250">
                <a:solidFill>
                  <a:schemeClr val="bg1"/>
                </a:solidFill>
              </a:defRPr>
            </a:lvl1pPr>
          </a:lstStyle>
          <a:p>
            <a:fld id="{417130F1-CFAE-4F3E-8DBA-15451F694089}" type="datetimeFigureOut">
              <a:rPr lang="en-GB" smtClean="0"/>
              <a:t>14/03/2024</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84147" y="6031995"/>
            <a:ext cx="9486199" cy="360000"/>
          </a:xfrm>
        </p:spPr>
        <p:txBody>
          <a:bodyPr/>
          <a:lstStyle>
            <a:lvl1pPr algn="ctr">
              <a:defRPr sz="1250">
                <a:solidFill>
                  <a:schemeClr val="accent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26329514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lvl1pPr marL="360000" indent="-360000">
              <a:buFont typeface="+mj-lt"/>
              <a:buAutoNum type="arabicPeriod"/>
              <a:defRPr/>
            </a:lvl1pPr>
            <a:lvl2pPr marL="720000" indent="-360000">
              <a:defRPr/>
            </a:lvl2pPr>
            <a:lvl3pPr marL="1080000" indent="-360000">
              <a:defRPr/>
            </a:lvl3pPr>
            <a:lvl4pPr marL="1440000" indent="-360000">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14/03/2024</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5324600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2264000"/>
            <a:ext cx="10080625" cy="2386800"/>
          </a:xfrm>
        </p:spPr>
        <p:txBody>
          <a:bodyPr anchor="ctr" anchorCtr="0">
            <a:normAutofit/>
          </a:bodyPr>
          <a:lstStyle>
            <a:lvl1pPr algn="ctr">
              <a:defRPr sz="5000">
                <a:solidFill>
                  <a:schemeClr val="bg1"/>
                </a:solidFill>
              </a:defRPr>
            </a:lvl1pPr>
          </a:lstStyle>
          <a:p>
            <a:r>
              <a:rPr lang="sv-SE"/>
              <a:t>Avsnittsrubrik</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5008294"/>
            <a:ext cx="10080625" cy="744003"/>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 här eller lämna blankt</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bg1"/>
                </a:solidFill>
              </a:defRPr>
            </a:lvl1pPr>
          </a:lstStyle>
          <a:p>
            <a:fld id="{417130F1-CFAE-4F3E-8DBA-15451F694089}" type="datetimeFigureOut">
              <a:rPr lang="en-GB" smtClean="0"/>
              <a:t>14/03/2024</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351693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1278975"/>
            <a:ext cx="10080625" cy="3193866"/>
          </a:xfrm>
        </p:spPr>
        <p:txBody>
          <a:bodyPr anchor="ctr" anchorCtr="0">
            <a:normAutofit/>
          </a:bodyPr>
          <a:lstStyle>
            <a:lvl1pPr algn="ctr">
              <a:defRPr sz="3500">
                <a:solidFill>
                  <a:schemeClr val="tx1"/>
                </a:solidFill>
              </a:defRPr>
            </a:lvl1pPr>
          </a:lstStyle>
          <a:p>
            <a:r>
              <a:rPr lang="sv-SE"/>
              <a:t>Citat</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4601894"/>
            <a:ext cx="10080625" cy="1246281"/>
          </a:xfrm>
        </p:spPr>
        <p:txBody>
          <a:bodyPr/>
          <a:lstStyle>
            <a:lvl1pPr marL="0" indent="0" algn="ctr">
              <a:buNone/>
              <a:defRPr sz="1500" b="1">
                <a:solidFill>
                  <a:schemeClr val="tx1"/>
                </a:solidFill>
              </a:defRPr>
            </a:lvl1pPr>
            <a:lvl2pPr marL="0" indent="0" algn="ctr">
              <a:buNone/>
              <a:defRPr sz="15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a:t>
            </a:r>
          </a:p>
          <a:p>
            <a:pPr lvl="1"/>
            <a:r>
              <a:rPr lang="sv-SE"/>
              <a:t>Titel</a:t>
            </a:r>
            <a:br>
              <a:rPr lang="sv-SE"/>
            </a:br>
            <a:r>
              <a:rPr lang="sv-SE"/>
              <a:t>Datum</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tx1"/>
                </a:solidFill>
              </a:defRPr>
            </a:lvl1pPr>
          </a:lstStyle>
          <a:p>
            <a:fld id="{417130F1-CFAE-4F3E-8DBA-15451F694089}" type="datetimeFigureOut">
              <a:rPr lang="en-GB" smtClean="0"/>
              <a:t>14/03/2024</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tx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147164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B6569-B60F-4441-9EE5-6A0BFD6A4ED6}"/>
              </a:ext>
            </a:extLst>
          </p:cNvPr>
          <p:cNvSpPr>
            <a:spLocks noGrp="1"/>
          </p:cNvSpPr>
          <p:nvPr>
            <p:ph type="title"/>
          </p:nvPr>
        </p:nvSpPr>
        <p:spPr>
          <a:xfrm>
            <a:off x="942975" y="271200"/>
            <a:ext cx="10304744"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D44710-A50F-4B2C-A56C-1BE478C88A0C}"/>
              </a:ext>
            </a:extLst>
          </p:cNvPr>
          <p:cNvSpPr>
            <a:spLocks noGrp="1"/>
          </p:cNvSpPr>
          <p:nvPr>
            <p:ph sz="half" idx="1"/>
          </p:nvPr>
        </p:nvSpPr>
        <p:spPr>
          <a:xfrm>
            <a:off x="942975" y="1802962"/>
            <a:ext cx="3960000" cy="4254938"/>
          </a:xfrm>
        </p:spPr>
        <p:txBody>
          <a:bodyPr>
            <a:normAutofit/>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528DA3B-9D14-4E86-AB67-2A587A1D7DBE}"/>
              </a:ext>
            </a:extLst>
          </p:cNvPr>
          <p:cNvSpPr>
            <a:spLocks noGrp="1"/>
          </p:cNvSpPr>
          <p:nvPr>
            <p:ph sz="half" idx="2"/>
          </p:nvPr>
        </p:nvSpPr>
        <p:spPr>
          <a:xfrm>
            <a:off x="5508831" y="1795696"/>
            <a:ext cx="3960000" cy="4254937"/>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3A583F5-71B0-4CC6-AD22-244EA23E13C6}"/>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14/03/2024</a:t>
            </a:fld>
            <a:endParaRPr lang="en-GB"/>
          </a:p>
        </p:txBody>
      </p:sp>
      <p:sp>
        <p:nvSpPr>
          <p:cNvPr id="6" name="Platshållare för sidfot 5">
            <a:extLst>
              <a:ext uri="{FF2B5EF4-FFF2-40B4-BE49-F238E27FC236}">
                <a16:creationId xmlns:a16="http://schemas.microsoft.com/office/drawing/2014/main" id="{4F219E4C-B4B0-4100-B003-053F7FBF971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4AD4C9EE-EDF9-4F72-931C-67B0495EFDF4}"/>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48810370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med ingres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1"/>
            <a:ext cx="7594969" cy="905313"/>
          </a:xfrm>
        </p:spPr>
        <p:txBody>
          <a:bodyPr anchor="t" anchorCtr="0">
            <a:noAutofit/>
          </a:bodyPr>
          <a:lstStyle>
            <a:lvl1pPr marL="0" indent="0">
              <a:buNone/>
              <a:defRPr sz="225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924174"/>
            <a:ext cx="3960000" cy="3133725"/>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914472"/>
            <a:ext cx="3960000" cy="314342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14/03/2024</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965893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2"/>
            <a:ext cx="3960000" cy="617460"/>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724504"/>
            <a:ext cx="3960000" cy="3333396"/>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730451"/>
            <a:ext cx="3960000" cy="3327449"/>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14/03/2024</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5507511" y="1800302"/>
            <a:ext cx="3960000" cy="617461"/>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252540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Jämförelse tre dela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42975"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4582800"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14/03/2024</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4582800"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11" name="Platshållare för innehåll 5">
            <a:extLst>
              <a:ext uri="{FF2B5EF4-FFF2-40B4-BE49-F238E27FC236}">
                <a16:creationId xmlns:a16="http://schemas.microsoft.com/office/drawing/2014/main" id="{3EC896FE-0F44-4976-AC84-C05986ED0EC0}"/>
              </a:ext>
            </a:extLst>
          </p:cNvPr>
          <p:cNvSpPr>
            <a:spLocks noGrp="1"/>
          </p:cNvSpPr>
          <p:nvPr>
            <p:ph sz="quarter" idx="14"/>
          </p:nvPr>
        </p:nvSpPr>
        <p:spPr>
          <a:xfrm>
            <a:off x="8212264"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text 2">
            <a:extLst>
              <a:ext uri="{FF2B5EF4-FFF2-40B4-BE49-F238E27FC236}">
                <a16:creationId xmlns:a16="http://schemas.microsoft.com/office/drawing/2014/main" id="{5E75B965-F5AB-4DD3-8E07-8424EDD7511D}"/>
              </a:ext>
            </a:extLst>
          </p:cNvPr>
          <p:cNvSpPr>
            <a:spLocks noGrp="1"/>
          </p:cNvSpPr>
          <p:nvPr>
            <p:ph type="body" idx="15" hasCustomPrompt="1"/>
          </p:nvPr>
        </p:nvSpPr>
        <p:spPr>
          <a:xfrm>
            <a:off x="8212264"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419111267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69973F0-AD06-4B4B-9740-8506B3727871}"/>
              </a:ext>
            </a:extLst>
          </p:cNvPr>
          <p:cNvSpPr>
            <a:spLocks noGrp="1"/>
          </p:cNvSpPr>
          <p:nvPr>
            <p:ph type="title"/>
          </p:nvPr>
        </p:nvSpPr>
        <p:spPr>
          <a:xfrm>
            <a:off x="942975" y="271200"/>
            <a:ext cx="10304744" cy="1325563"/>
          </a:xfrm>
          <a:prstGeom prst="rect">
            <a:avLst/>
          </a:prstGeom>
        </p:spPr>
        <p:txBody>
          <a:bodyPr vert="horz" lIns="91440" tIns="45720" rIns="91440" bIns="45720" rtlCol="0" anchor="b" anchorCtr="0">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F24BEE8-7462-4A31-B9F4-DB84347E27E0}"/>
              </a:ext>
            </a:extLst>
          </p:cNvPr>
          <p:cNvSpPr>
            <a:spLocks noGrp="1"/>
          </p:cNvSpPr>
          <p:nvPr>
            <p:ph type="body" idx="1"/>
          </p:nvPr>
        </p:nvSpPr>
        <p:spPr>
          <a:xfrm>
            <a:off x="942975" y="1802962"/>
            <a:ext cx="10304744" cy="42549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E1930D9-D939-4946-BBE3-16BF6093DA1F}"/>
              </a:ext>
            </a:extLst>
          </p:cNvPr>
          <p:cNvSpPr>
            <a:spLocks noGrp="1"/>
          </p:cNvSpPr>
          <p:nvPr>
            <p:ph type="dt" sz="half" idx="2"/>
          </p:nvPr>
        </p:nvSpPr>
        <p:spPr>
          <a:xfrm>
            <a:off x="20596" y="6453763"/>
            <a:ext cx="922379" cy="230884"/>
          </a:xfrm>
          <a:prstGeom prst="rect">
            <a:avLst/>
          </a:prstGeom>
        </p:spPr>
        <p:txBody>
          <a:bodyPr vert="horz" lIns="91440" tIns="45720" rIns="91440" bIns="45720" rtlCol="0" anchor="ctr"/>
          <a:lstStyle>
            <a:lvl1pPr algn="l">
              <a:defRPr sz="1000">
                <a:solidFill>
                  <a:schemeClr val="tx1"/>
                </a:solidFill>
              </a:defRPr>
            </a:lvl1pPr>
          </a:lstStyle>
          <a:p>
            <a:fld id="{417130F1-CFAE-4F3E-8DBA-15451F694089}" type="datetimeFigureOut">
              <a:rPr lang="en-GB" smtClean="0"/>
              <a:t>14/03/2024</a:t>
            </a:fld>
            <a:endParaRPr lang="en-GB"/>
          </a:p>
        </p:txBody>
      </p:sp>
      <p:sp>
        <p:nvSpPr>
          <p:cNvPr id="6" name="Platshållare för bildnummer 5">
            <a:extLst>
              <a:ext uri="{FF2B5EF4-FFF2-40B4-BE49-F238E27FC236}">
                <a16:creationId xmlns:a16="http://schemas.microsoft.com/office/drawing/2014/main" id="{99401577-0F42-42F8-9BA8-73102A53778F}"/>
              </a:ext>
            </a:extLst>
          </p:cNvPr>
          <p:cNvSpPr>
            <a:spLocks noGrp="1"/>
          </p:cNvSpPr>
          <p:nvPr>
            <p:ph type="sldNum" sz="quarter" idx="4"/>
          </p:nvPr>
        </p:nvSpPr>
        <p:spPr>
          <a:xfrm>
            <a:off x="45669" y="72806"/>
            <a:ext cx="477151" cy="338648"/>
          </a:xfrm>
          <a:prstGeom prst="rect">
            <a:avLst/>
          </a:prstGeom>
        </p:spPr>
        <p:txBody>
          <a:bodyPr vert="horz" lIns="91440" tIns="45720" rIns="91440" bIns="45720" rtlCol="0" anchor="ctr"/>
          <a:lstStyle>
            <a:lvl1pPr algn="l">
              <a:defRPr sz="1000">
                <a:solidFill>
                  <a:schemeClr val="tx1"/>
                </a:solidFill>
              </a:defRPr>
            </a:lvl1pPr>
          </a:lstStyle>
          <a:p>
            <a:fld id="{0CBCBD9C-3C31-42D4-A78B-497858E3EA19}" type="slidenum">
              <a:rPr lang="en-GB" smtClean="0"/>
              <a:t>‹#›</a:t>
            </a:fld>
            <a:endParaRPr lang="en-GB"/>
          </a:p>
        </p:txBody>
      </p:sp>
      <p:sp>
        <p:nvSpPr>
          <p:cNvPr id="5" name="Platshållare för sidfot 4">
            <a:extLst>
              <a:ext uri="{FF2B5EF4-FFF2-40B4-BE49-F238E27FC236}">
                <a16:creationId xmlns:a16="http://schemas.microsoft.com/office/drawing/2014/main" id="{3FF12FEC-95B7-429F-BE0E-75829CD3BE39}"/>
              </a:ext>
            </a:extLst>
          </p:cNvPr>
          <p:cNvSpPr>
            <a:spLocks noGrp="1"/>
          </p:cNvSpPr>
          <p:nvPr>
            <p:ph type="ftr" sz="quarter" idx="3"/>
          </p:nvPr>
        </p:nvSpPr>
        <p:spPr>
          <a:xfrm>
            <a:off x="976843" y="6394838"/>
            <a:ext cx="8535020" cy="373824"/>
          </a:xfrm>
          <a:prstGeom prst="rect">
            <a:avLst/>
          </a:prstGeom>
        </p:spPr>
        <p:txBody>
          <a:bodyPr vert="horz" lIns="91440" tIns="45720" rIns="91440" bIns="45720" rtlCol="0" anchor="ctr"/>
          <a:lstStyle>
            <a:lvl1pPr algn="l">
              <a:defRPr sz="1000">
                <a:solidFill>
                  <a:schemeClr val="tx1"/>
                </a:solidFill>
              </a:defRPr>
            </a:lvl1pPr>
          </a:lstStyle>
          <a:p>
            <a:endParaRPr lang="en-GB"/>
          </a:p>
        </p:txBody>
      </p:sp>
      <p:pic>
        <p:nvPicPr>
          <p:cNvPr id="10" name="Bildobjekt 9">
            <a:extLst>
              <a:ext uri="{FF2B5EF4-FFF2-40B4-BE49-F238E27FC236}">
                <a16:creationId xmlns:a16="http://schemas.microsoft.com/office/drawing/2014/main" id="{2C7A058D-6776-4EBC-8542-AD9B1A33D14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994100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1" r:id="rId12"/>
    <p:sldLayoutId id="2147483687" r:id="rId13"/>
    <p:sldLayoutId id="2147483688" r:id="rId14"/>
    <p:sldLayoutId id="2147483682" r:id="rId15"/>
    <p:sldLayoutId id="2147483674" r:id="rId16"/>
    <p:sldLayoutId id="2147483675" r:id="rId17"/>
    <p:sldLayoutId id="2147483676" r:id="rId18"/>
    <p:sldLayoutId id="2147483677" r:id="rId19"/>
    <p:sldLayoutId id="2147483678" r:id="rId20"/>
    <p:sldLayoutId id="2147483679" r:id="rId21"/>
    <p:sldLayoutId id="2147483680" r:id="rId2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kunskapsbanken.rodakorset.se/hc/sv/articles/360002996317-Logotyp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hyperlink" Target="https://www.rodakorset.se/vad-vi-gor/second-hand/butiker/roda-korset-secondhand-malmo/" TargetMode="External"/><Relationship Id="rId4" Type="http://schemas.openxmlformats.org/officeDocument/2006/relationships/hyperlink" Target="https://kunskapsbanken.rodakorset.se/hc/sv/articles/360002996317-Logotyper" TargetMode="External"/></Relationships>
</file>

<file path=ppt/slides/_rels/slide16.xml.rels><?xml version="1.0" encoding="UTF-8" standalone="yes"?>
<Relationships xmlns="http://schemas.openxmlformats.org/package/2006/relationships"><Relationship Id="rId3" Type="http://schemas.microsoft.com/office/2018/10/relationships/comments" Target="../comments/modernComment_1C0_2D723877.xml"/><Relationship Id="rId7" Type="http://schemas.openxmlformats.org/officeDocument/2006/relationships/hyperlink" Target="mailto:info@redcross.s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kunskapsbanken.rodakorset.se/hc/sv/articles/360006397677-Etiska-riktlinjer-och-handbok-f%C3%B6r-bilder" TargetMode="External"/><Relationship Id="rId5" Type="http://schemas.openxmlformats.org/officeDocument/2006/relationships/hyperlink" Target="https://e-handel.atta45.se/System/Login?ReturnUrl=%2fOnline%2fDefault&amp;p=Online&amp;pid=LE70" TargetMode="External"/><Relationship Id="rId4" Type="http://schemas.openxmlformats.org/officeDocument/2006/relationships/hyperlink" Target="https://kunskapsbanken.rodakorset.se/hc/sv/articles/360002995397-Mediabanken-R%C3%B6da-Korsets-bildban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kunskapsbanken.rodakorset.se/hc/sv/articles/360013598077-Sociala-medie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blog.dnevnik.hr/luismadisodf?page=blog&amp;subdomain=luismadisodf" TargetMode="External"/><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1000marcas.net/youtube-logo/" TargetMode="External"/><Relationship Id="rId5" Type="http://schemas.openxmlformats.org/officeDocument/2006/relationships/image" Target="../media/image4.png"/><Relationship Id="rId4" Type="http://schemas.openxmlformats.org/officeDocument/2006/relationships/hyperlink" Target="https://an.wikipedia.org/wiki/Facebook" TargetMode="External"/><Relationship Id="rId9"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www.rodakorset.se/om-oss/organisation/vara-grundprinciper/" TargetMode="Externa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D5E2CE-9442-6A6E-5893-33624717BD71}"/>
              </a:ext>
            </a:extLst>
          </p:cNvPr>
          <p:cNvSpPr>
            <a:spLocks noGrp="1"/>
          </p:cNvSpPr>
          <p:nvPr>
            <p:ph type="ctrTitle"/>
          </p:nvPr>
        </p:nvSpPr>
        <p:spPr/>
        <p:txBody>
          <a:bodyPr/>
          <a:lstStyle/>
          <a:p>
            <a:r>
              <a:rPr lang="sv-SE" dirty="0">
                <a:latin typeface="Meet Me In Brooklyn"/>
              </a:rPr>
              <a:t>SOCIALA MEDIER GUIDELINES </a:t>
            </a:r>
            <a:br>
              <a:rPr lang="sv-SE" dirty="0">
                <a:latin typeface="Meet Me In Brooklyn"/>
              </a:rPr>
            </a:br>
            <a:r>
              <a:rPr lang="sv-SE" dirty="0">
                <a:latin typeface="Meet Me In Brooklyn"/>
              </a:rPr>
              <a:t>FÖR KRETS  </a:t>
            </a:r>
            <a:endParaRPr lang="sv-SE" dirty="0"/>
          </a:p>
        </p:txBody>
      </p:sp>
      <p:sp>
        <p:nvSpPr>
          <p:cNvPr id="4" name="Underrubrik 3">
            <a:extLst>
              <a:ext uri="{FF2B5EF4-FFF2-40B4-BE49-F238E27FC236}">
                <a16:creationId xmlns:a16="http://schemas.microsoft.com/office/drawing/2014/main" id="{30862A86-9B1E-C8FC-359E-68B9CE194058}"/>
              </a:ext>
            </a:extLst>
          </p:cNvPr>
          <p:cNvSpPr>
            <a:spLocks noGrp="1"/>
          </p:cNvSpPr>
          <p:nvPr>
            <p:ph type="subTitle" idx="1"/>
          </p:nvPr>
        </p:nvSpPr>
        <p:spPr/>
        <p:txBody>
          <a:bodyPr/>
          <a:lstStyle/>
          <a:p>
            <a:endParaRPr lang="sv-SE"/>
          </a:p>
        </p:txBody>
      </p:sp>
      <p:sp>
        <p:nvSpPr>
          <p:cNvPr id="3" name="Platshållare för text 2">
            <a:extLst>
              <a:ext uri="{FF2B5EF4-FFF2-40B4-BE49-F238E27FC236}">
                <a16:creationId xmlns:a16="http://schemas.microsoft.com/office/drawing/2014/main" id="{9B66C4E3-45B1-9AB6-1AE9-B1C6957899A2}"/>
              </a:ext>
            </a:extLst>
          </p:cNvPr>
          <p:cNvSpPr>
            <a:spLocks noGrp="1"/>
          </p:cNvSpPr>
          <p:nvPr>
            <p:ph type="body" sz="quarter" idx="13"/>
          </p:nvPr>
        </p:nvSpPr>
        <p:spPr/>
        <p:txBody>
          <a:bodyPr>
            <a:normAutofit lnSpcReduction="10000"/>
          </a:bodyPr>
          <a:lstStyle/>
          <a:p>
            <a:endParaRPr lang="sv-SE"/>
          </a:p>
        </p:txBody>
      </p:sp>
      <p:sp>
        <p:nvSpPr>
          <p:cNvPr id="5" name="Platshållare för text 4">
            <a:extLst>
              <a:ext uri="{FF2B5EF4-FFF2-40B4-BE49-F238E27FC236}">
                <a16:creationId xmlns:a16="http://schemas.microsoft.com/office/drawing/2014/main" id="{81462AE2-32D0-EF1A-B0E3-183778157C55}"/>
              </a:ext>
            </a:extLst>
          </p:cNvPr>
          <p:cNvSpPr>
            <a:spLocks noGrp="1"/>
          </p:cNvSpPr>
          <p:nvPr>
            <p:ph type="body" sz="quarter" idx="14"/>
          </p:nvPr>
        </p:nvSpPr>
        <p:spPr/>
        <p:txBody>
          <a:bodyPr>
            <a:normAutofit lnSpcReduction="10000"/>
          </a:bodyPr>
          <a:lstStyle/>
          <a:p>
            <a:endParaRPr lang="sv-SE"/>
          </a:p>
        </p:txBody>
      </p:sp>
    </p:spTree>
    <p:extLst>
      <p:ext uri="{BB962C8B-B14F-4D97-AF65-F5344CB8AC3E}">
        <p14:creationId xmlns:p14="http://schemas.microsoft.com/office/powerpoint/2010/main" val="31624038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D5588850-380C-4C81-8FCB-7BFA7F88615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0179" y="1390877"/>
            <a:ext cx="5295715" cy="4823110"/>
          </a:xfrm>
          <a:prstGeom prst="rect">
            <a:avLst/>
          </a:prstGeom>
        </p:spPr>
      </p:pic>
      <p:sp>
        <p:nvSpPr>
          <p:cNvPr id="2" name="Rubrik 1">
            <a:extLst>
              <a:ext uri="{FF2B5EF4-FFF2-40B4-BE49-F238E27FC236}">
                <a16:creationId xmlns:a16="http://schemas.microsoft.com/office/drawing/2014/main" id="{C8DA73AD-0D30-478D-AE0C-3693DAEA7114}"/>
              </a:ext>
            </a:extLst>
          </p:cNvPr>
          <p:cNvSpPr>
            <a:spLocks noGrp="1"/>
          </p:cNvSpPr>
          <p:nvPr>
            <p:ph type="title"/>
          </p:nvPr>
        </p:nvSpPr>
        <p:spPr>
          <a:xfrm>
            <a:off x="530179" y="361209"/>
            <a:ext cx="9274310" cy="811613"/>
          </a:xfrm>
        </p:spPr>
        <p:txBody>
          <a:bodyPr>
            <a:normAutofit/>
          </a:bodyPr>
          <a:lstStyle/>
          <a:p>
            <a:r>
              <a:rPr lang="sv-SE" sz="2400" dirty="0"/>
              <a:t>Material i Föreningsbutiken</a:t>
            </a:r>
            <a:endParaRPr lang="sv-SE" sz="2400" dirty="0">
              <a:highlight>
                <a:srgbClr val="FFFF00"/>
              </a:highlight>
              <a:cs typeface="Arial"/>
            </a:endParaRPr>
          </a:p>
        </p:txBody>
      </p:sp>
      <p:sp>
        <p:nvSpPr>
          <p:cNvPr id="7" name="textruta 6">
            <a:extLst>
              <a:ext uri="{FF2B5EF4-FFF2-40B4-BE49-F238E27FC236}">
                <a16:creationId xmlns:a16="http://schemas.microsoft.com/office/drawing/2014/main" id="{EB48786F-9D66-43F4-B2AF-DE3690C6C890}"/>
              </a:ext>
            </a:extLst>
          </p:cNvPr>
          <p:cNvSpPr txBox="1"/>
          <p:nvPr/>
        </p:nvSpPr>
        <p:spPr>
          <a:xfrm>
            <a:off x="6366108" y="1390877"/>
            <a:ext cx="4749281" cy="3693319"/>
          </a:xfrm>
          <a:prstGeom prst="rect">
            <a:avLst/>
          </a:prstGeom>
          <a:noFill/>
        </p:spPr>
        <p:txBody>
          <a:bodyPr wrap="square" lIns="91440" tIns="45720" rIns="91440" bIns="45720" rtlCol="0" anchor="t">
            <a:spAutoFit/>
          </a:bodyPr>
          <a:lstStyle/>
          <a:p>
            <a:r>
              <a:rPr lang="sv-SE" dirty="0"/>
              <a:t>Allt verksamhetsspecifikt material finns i Föreningsbutiken och är ändringsbart för kretsens lokala behov. </a:t>
            </a:r>
            <a:endParaRPr lang="sv-SE" dirty="0">
              <a:cs typeface="Arial"/>
            </a:endParaRPr>
          </a:p>
          <a:p>
            <a:endParaRPr lang="sv-SE" dirty="0"/>
          </a:p>
          <a:p>
            <a:pPr marL="285750" indent="-285750">
              <a:buClr>
                <a:schemeClr val="accent1"/>
              </a:buClr>
              <a:buFont typeface="Wingdings" panose="05000000000000000000" pitchFamily="2" charset="2"/>
              <a:buChar char="§"/>
            </a:pPr>
            <a:r>
              <a:rPr lang="sv-SE" dirty="0"/>
              <a:t>Affisch A4</a:t>
            </a:r>
            <a:endParaRPr lang="sv-SE" dirty="0">
              <a:cs typeface="Arial"/>
            </a:endParaRPr>
          </a:p>
          <a:p>
            <a:pPr marL="285750" indent="-285750">
              <a:buClr>
                <a:schemeClr val="accent1"/>
              </a:buClr>
              <a:buFont typeface="Wingdings" panose="05000000000000000000" pitchFamily="2" charset="2"/>
              <a:buChar char="§"/>
            </a:pPr>
            <a:r>
              <a:rPr lang="sv-SE" dirty="0"/>
              <a:t>Affisch A3</a:t>
            </a:r>
          </a:p>
          <a:p>
            <a:pPr marL="285750" indent="-285750">
              <a:buClr>
                <a:schemeClr val="accent1"/>
              </a:buClr>
              <a:buFont typeface="Wingdings" panose="05000000000000000000" pitchFamily="2" charset="2"/>
              <a:buChar char="§"/>
            </a:pPr>
            <a:r>
              <a:rPr lang="sv-SE" dirty="0"/>
              <a:t>Flyers A5</a:t>
            </a:r>
            <a:endParaRPr lang="sv-SE" dirty="0">
              <a:cs typeface="Arial"/>
            </a:endParaRPr>
          </a:p>
          <a:p>
            <a:pPr marL="285750" indent="-285750">
              <a:buClr>
                <a:schemeClr val="accent1"/>
              </a:buClr>
              <a:buFont typeface="Wingdings" panose="05000000000000000000" pitchFamily="2" charset="2"/>
              <a:buChar char="§"/>
            </a:pPr>
            <a:r>
              <a:rPr lang="sv-SE" dirty="0"/>
              <a:t>Press-kit- som innehåller flera format</a:t>
            </a:r>
            <a:endParaRPr lang="sv-SE" dirty="0">
              <a:cs typeface="Arial"/>
            </a:endParaRPr>
          </a:p>
          <a:p>
            <a:pPr marL="285750" indent="-285750">
              <a:buClr>
                <a:schemeClr val="accent1"/>
              </a:buClr>
              <a:buFont typeface="Wingdings" panose="05000000000000000000" pitchFamily="2" charset="2"/>
              <a:buChar char="§"/>
            </a:pPr>
            <a:r>
              <a:rPr lang="sv-SE" dirty="0" err="1"/>
              <a:t>Instagram</a:t>
            </a:r>
            <a:endParaRPr lang="sv-SE" dirty="0"/>
          </a:p>
          <a:p>
            <a:pPr marL="285750" indent="-285750">
              <a:buClr>
                <a:schemeClr val="accent1"/>
              </a:buClr>
              <a:buFont typeface="Wingdings" panose="05000000000000000000" pitchFamily="2" charset="2"/>
              <a:buChar char="§"/>
            </a:pPr>
            <a:r>
              <a:rPr lang="sv-SE" dirty="0"/>
              <a:t>Facebook</a:t>
            </a:r>
            <a:endParaRPr lang="sv-SE" dirty="0">
              <a:cs typeface="Arial"/>
            </a:endParaRPr>
          </a:p>
          <a:p>
            <a:pPr marL="285750" indent="-285750">
              <a:buChar char="-"/>
            </a:pPr>
            <a:endParaRPr lang="sv-SE" dirty="0">
              <a:cs typeface="Arial"/>
            </a:endParaRPr>
          </a:p>
          <a:p>
            <a:endParaRPr lang="sv-SE" dirty="0">
              <a:cs typeface="Arial"/>
            </a:endParaRPr>
          </a:p>
          <a:p>
            <a:endParaRPr lang="sv-SE" dirty="0">
              <a:cs typeface="Arial"/>
            </a:endParaRPr>
          </a:p>
        </p:txBody>
      </p:sp>
    </p:spTree>
    <p:extLst>
      <p:ext uri="{BB962C8B-B14F-4D97-AF65-F5344CB8AC3E}">
        <p14:creationId xmlns:p14="http://schemas.microsoft.com/office/powerpoint/2010/main" val="181388299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1CFFD63F-3E11-8BC5-A362-7D17AF6250E4}"/>
              </a:ext>
            </a:extLst>
          </p:cNvPr>
          <p:cNvSpPr/>
          <p:nvPr/>
        </p:nvSpPr>
        <p:spPr>
          <a:xfrm>
            <a:off x="1719701" y="1610436"/>
            <a:ext cx="8752598" cy="2390718"/>
          </a:xfrm>
          <a:custGeom>
            <a:avLst/>
            <a:gdLst>
              <a:gd name="connsiteX0" fmla="*/ 0 w 8752598"/>
              <a:gd name="connsiteY0" fmla="*/ 0 h 2390718"/>
              <a:gd name="connsiteX1" fmla="*/ 495981 w 8752598"/>
              <a:gd name="connsiteY1" fmla="*/ 0 h 2390718"/>
              <a:gd name="connsiteX2" fmla="*/ 816909 w 8752598"/>
              <a:gd name="connsiteY2" fmla="*/ 0 h 2390718"/>
              <a:gd name="connsiteX3" fmla="*/ 1575468 w 8752598"/>
              <a:gd name="connsiteY3" fmla="*/ 0 h 2390718"/>
              <a:gd name="connsiteX4" fmla="*/ 2071448 w 8752598"/>
              <a:gd name="connsiteY4" fmla="*/ 0 h 2390718"/>
              <a:gd name="connsiteX5" fmla="*/ 2567429 w 8752598"/>
              <a:gd name="connsiteY5" fmla="*/ 0 h 2390718"/>
              <a:gd name="connsiteX6" fmla="*/ 3325987 w 8752598"/>
              <a:gd name="connsiteY6" fmla="*/ 0 h 2390718"/>
              <a:gd name="connsiteX7" fmla="*/ 3734442 w 8752598"/>
              <a:gd name="connsiteY7" fmla="*/ 0 h 2390718"/>
              <a:gd name="connsiteX8" fmla="*/ 4493000 w 8752598"/>
              <a:gd name="connsiteY8" fmla="*/ 0 h 2390718"/>
              <a:gd name="connsiteX9" fmla="*/ 5251559 w 8752598"/>
              <a:gd name="connsiteY9" fmla="*/ 0 h 2390718"/>
              <a:gd name="connsiteX10" fmla="*/ 5835065 w 8752598"/>
              <a:gd name="connsiteY10" fmla="*/ 0 h 2390718"/>
              <a:gd name="connsiteX11" fmla="*/ 6593624 w 8752598"/>
              <a:gd name="connsiteY11" fmla="*/ 0 h 2390718"/>
              <a:gd name="connsiteX12" fmla="*/ 7089604 w 8752598"/>
              <a:gd name="connsiteY12" fmla="*/ 0 h 2390718"/>
              <a:gd name="connsiteX13" fmla="*/ 7585585 w 8752598"/>
              <a:gd name="connsiteY13" fmla="*/ 0 h 2390718"/>
              <a:gd name="connsiteX14" fmla="*/ 8256617 w 8752598"/>
              <a:gd name="connsiteY14" fmla="*/ 0 h 2390718"/>
              <a:gd name="connsiteX15" fmla="*/ 8752598 w 8752598"/>
              <a:gd name="connsiteY15" fmla="*/ 0 h 2390718"/>
              <a:gd name="connsiteX16" fmla="*/ 8752598 w 8752598"/>
              <a:gd name="connsiteY16" fmla="*/ 645494 h 2390718"/>
              <a:gd name="connsiteX17" fmla="*/ 8752598 w 8752598"/>
              <a:gd name="connsiteY17" fmla="*/ 1267081 h 2390718"/>
              <a:gd name="connsiteX18" fmla="*/ 8752598 w 8752598"/>
              <a:gd name="connsiteY18" fmla="*/ 2390718 h 2390718"/>
              <a:gd name="connsiteX19" fmla="*/ 8081565 w 8752598"/>
              <a:gd name="connsiteY19" fmla="*/ 2390718 h 2390718"/>
              <a:gd name="connsiteX20" fmla="*/ 7673111 w 8752598"/>
              <a:gd name="connsiteY20" fmla="*/ 2390718 h 2390718"/>
              <a:gd name="connsiteX21" fmla="*/ 6914552 w 8752598"/>
              <a:gd name="connsiteY21" fmla="*/ 2390718 h 2390718"/>
              <a:gd name="connsiteX22" fmla="*/ 6331046 w 8752598"/>
              <a:gd name="connsiteY22" fmla="*/ 2390718 h 2390718"/>
              <a:gd name="connsiteX23" fmla="*/ 5922591 w 8752598"/>
              <a:gd name="connsiteY23" fmla="*/ 2390718 h 2390718"/>
              <a:gd name="connsiteX24" fmla="*/ 5339085 w 8752598"/>
              <a:gd name="connsiteY24" fmla="*/ 2390718 h 2390718"/>
              <a:gd name="connsiteX25" fmla="*/ 5018156 w 8752598"/>
              <a:gd name="connsiteY25" fmla="*/ 2390718 h 2390718"/>
              <a:gd name="connsiteX26" fmla="*/ 4697228 w 8752598"/>
              <a:gd name="connsiteY26" fmla="*/ 2390718 h 2390718"/>
              <a:gd name="connsiteX27" fmla="*/ 4113721 w 8752598"/>
              <a:gd name="connsiteY27" fmla="*/ 2390718 h 2390718"/>
              <a:gd name="connsiteX28" fmla="*/ 3705266 w 8752598"/>
              <a:gd name="connsiteY28" fmla="*/ 2390718 h 2390718"/>
              <a:gd name="connsiteX29" fmla="*/ 3034234 w 8752598"/>
              <a:gd name="connsiteY29" fmla="*/ 2390718 h 2390718"/>
              <a:gd name="connsiteX30" fmla="*/ 2625779 w 8752598"/>
              <a:gd name="connsiteY30" fmla="*/ 2390718 h 2390718"/>
              <a:gd name="connsiteX31" fmla="*/ 1954747 w 8752598"/>
              <a:gd name="connsiteY31" fmla="*/ 2390718 h 2390718"/>
              <a:gd name="connsiteX32" fmla="*/ 1633818 w 8752598"/>
              <a:gd name="connsiteY32" fmla="*/ 2390718 h 2390718"/>
              <a:gd name="connsiteX33" fmla="*/ 962786 w 8752598"/>
              <a:gd name="connsiteY33" fmla="*/ 2390718 h 2390718"/>
              <a:gd name="connsiteX34" fmla="*/ 554331 w 8752598"/>
              <a:gd name="connsiteY34" fmla="*/ 2390718 h 2390718"/>
              <a:gd name="connsiteX35" fmla="*/ 0 w 8752598"/>
              <a:gd name="connsiteY35" fmla="*/ 2390718 h 2390718"/>
              <a:gd name="connsiteX36" fmla="*/ 0 w 8752598"/>
              <a:gd name="connsiteY36" fmla="*/ 1840853 h 2390718"/>
              <a:gd name="connsiteX37" fmla="*/ 0 w 8752598"/>
              <a:gd name="connsiteY37" fmla="*/ 1195359 h 2390718"/>
              <a:gd name="connsiteX38" fmla="*/ 0 w 8752598"/>
              <a:gd name="connsiteY38" fmla="*/ 645494 h 2390718"/>
              <a:gd name="connsiteX39" fmla="*/ 0 w 8752598"/>
              <a:gd name="connsiteY39" fmla="*/ 0 h 239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752598" h="2390718" extrusionOk="0">
                <a:moveTo>
                  <a:pt x="0" y="0"/>
                </a:moveTo>
                <a:cubicBezTo>
                  <a:pt x="199251" y="-27120"/>
                  <a:pt x="296320" y="3509"/>
                  <a:pt x="495981" y="0"/>
                </a:cubicBezTo>
                <a:cubicBezTo>
                  <a:pt x="695642" y="-3509"/>
                  <a:pt x="711335" y="36335"/>
                  <a:pt x="816909" y="0"/>
                </a:cubicBezTo>
                <a:cubicBezTo>
                  <a:pt x="922483" y="-36335"/>
                  <a:pt x="1284512" y="14445"/>
                  <a:pt x="1575468" y="0"/>
                </a:cubicBezTo>
                <a:cubicBezTo>
                  <a:pt x="1866424" y="-14445"/>
                  <a:pt x="1932299" y="36163"/>
                  <a:pt x="2071448" y="0"/>
                </a:cubicBezTo>
                <a:cubicBezTo>
                  <a:pt x="2210597" y="-36163"/>
                  <a:pt x="2366019" y="11957"/>
                  <a:pt x="2567429" y="0"/>
                </a:cubicBezTo>
                <a:cubicBezTo>
                  <a:pt x="2768839" y="-11957"/>
                  <a:pt x="3121713" y="37130"/>
                  <a:pt x="3325987" y="0"/>
                </a:cubicBezTo>
                <a:cubicBezTo>
                  <a:pt x="3530261" y="-37130"/>
                  <a:pt x="3583738" y="36514"/>
                  <a:pt x="3734442" y="0"/>
                </a:cubicBezTo>
                <a:cubicBezTo>
                  <a:pt x="3885146" y="-36514"/>
                  <a:pt x="4124868" y="48204"/>
                  <a:pt x="4493000" y="0"/>
                </a:cubicBezTo>
                <a:cubicBezTo>
                  <a:pt x="4861132" y="-48204"/>
                  <a:pt x="5070739" y="69301"/>
                  <a:pt x="5251559" y="0"/>
                </a:cubicBezTo>
                <a:cubicBezTo>
                  <a:pt x="5432379" y="-69301"/>
                  <a:pt x="5630569" y="18483"/>
                  <a:pt x="5835065" y="0"/>
                </a:cubicBezTo>
                <a:cubicBezTo>
                  <a:pt x="6039561" y="-18483"/>
                  <a:pt x="6241799" y="76287"/>
                  <a:pt x="6593624" y="0"/>
                </a:cubicBezTo>
                <a:cubicBezTo>
                  <a:pt x="6945449" y="-76287"/>
                  <a:pt x="6915280" y="49282"/>
                  <a:pt x="7089604" y="0"/>
                </a:cubicBezTo>
                <a:cubicBezTo>
                  <a:pt x="7263928" y="-49282"/>
                  <a:pt x="7486303" y="37726"/>
                  <a:pt x="7585585" y="0"/>
                </a:cubicBezTo>
                <a:cubicBezTo>
                  <a:pt x="7684867" y="-37726"/>
                  <a:pt x="7989146" y="56767"/>
                  <a:pt x="8256617" y="0"/>
                </a:cubicBezTo>
                <a:cubicBezTo>
                  <a:pt x="8524088" y="-56767"/>
                  <a:pt x="8515466" y="37528"/>
                  <a:pt x="8752598" y="0"/>
                </a:cubicBezTo>
                <a:cubicBezTo>
                  <a:pt x="8783186" y="132733"/>
                  <a:pt x="8726113" y="454369"/>
                  <a:pt x="8752598" y="645494"/>
                </a:cubicBezTo>
                <a:cubicBezTo>
                  <a:pt x="8779083" y="836619"/>
                  <a:pt x="8750308" y="1063903"/>
                  <a:pt x="8752598" y="1267081"/>
                </a:cubicBezTo>
                <a:cubicBezTo>
                  <a:pt x="8754888" y="1470259"/>
                  <a:pt x="8706065" y="1842183"/>
                  <a:pt x="8752598" y="2390718"/>
                </a:cubicBezTo>
                <a:cubicBezTo>
                  <a:pt x="8611832" y="2401772"/>
                  <a:pt x="8284405" y="2329830"/>
                  <a:pt x="8081565" y="2390718"/>
                </a:cubicBezTo>
                <a:cubicBezTo>
                  <a:pt x="7878725" y="2451606"/>
                  <a:pt x="7759024" y="2384748"/>
                  <a:pt x="7673111" y="2390718"/>
                </a:cubicBezTo>
                <a:cubicBezTo>
                  <a:pt x="7587198" y="2396688"/>
                  <a:pt x="7264865" y="2312568"/>
                  <a:pt x="6914552" y="2390718"/>
                </a:cubicBezTo>
                <a:cubicBezTo>
                  <a:pt x="6564239" y="2468868"/>
                  <a:pt x="6489943" y="2335113"/>
                  <a:pt x="6331046" y="2390718"/>
                </a:cubicBezTo>
                <a:cubicBezTo>
                  <a:pt x="6172149" y="2446323"/>
                  <a:pt x="6078167" y="2352122"/>
                  <a:pt x="5922591" y="2390718"/>
                </a:cubicBezTo>
                <a:cubicBezTo>
                  <a:pt x="5767015" y="2429314"/>
                  <a:pt x="5471864" y="2366687"/>
                  <a:pt x="5339085" y="2390718"/>
                </a:cubicBezTo>
                <a:cubicBezTo>
                  <a:pt x="5206306" y="2414749"/>
                  <a:pt x="5138253" y="2371883"/>
                  <a:pt x="5018156" y="2390718"/>
                </a:cubicBezTo>
                <a:cubicBezTo>
                  <a:pt x="4898059" y="2409553"/>
                  <a:pt x="4773922" y="2385619"/>
                  <a:pt x="4697228" y="2390718"/>
                </a:cubicBezTo>
                <a:cubicBezTo>
                  <a:pt x="4620534" y="2395817"/>
                  <a:pt x="4320550" y="2361945"/>
                  <a:pt x="4113721" y="2390718"/>
                </a:cubicBezTo>
                <a:cubicBezTo>
                  <a:pt x="3906892" y="2419491"/>
                  <a:pt x="3893855" y="2373433"/>
                  <a:pt x="3705266" y="2390718"/>
                </a:cubicBezTo>
                <a:cubicBezTo>
                  <a:pt x="3516678" y="2408003"/>
                  <a:pt x="3337994" y="2353313"/>
                  <a:pt x="3034234" y="2390718"/>
                </a:cubicBezTo>
                <a:cubicBezTo>
                  <a:pt x="2730474" y="2428123"/>
                  <a:pt x="2718876" y="2388058"/>
                  <a:pt x="2625779" y="2390718"/>
                </a:cubicBezTo>
                <a:cubicBezTo>
                  <a:pt x="2532683" y="2393378"/>
                  <a:pt x="2192255" y="2326315"/>
                  <a:pt x="1954747" y="2390718"/>
                </a:cubicBezTo>
                <a:cubicBezTo>
                  <a:pt x="1717239" y="2455121"/>
                  <a:pt x="1741011" y="2370980"/>
                  <a:pt x="1633818" y="2390718"/>
                </a:cubicBezTo>
                <a:cubicBezTo>
                  <a:pt x="1526625" y="2410456"/>
                  <a:pt x="1151251" y="2312035"/>
                  <a:pt x="962786" y="2390718"/>
                </a:cubicBezTo>
                <a:cubicBezTo>
                  <a:pt x="774321" y="2469401"/>
                  <a:pt x="745275" y="2375913"/>
                  <a:pt x="554331" y="2390718"/>
                </a:cubicBezTo>
                <a:cubicBezTo>
                  <a:pt x="363388" y="2405523"/>
                  <a:pt x="148541" y="2386504"/>
                  <a:pt x="0" y="2390718"/>
                </a:cubicBezTo>
                <a:cubicBezTo>
                  <a:pt x="-38754" y="2275509"/>
                  <a:pt x="1062" y="1956520"/>
                  <a:pt x="0" y="1840853"/>
                </a:cubicBezTo>
                <a:cubicBezTo>
                  <a:pt x="-1062" y="1725187"/>
                  <a:pt x="69392" y="1344732"/>
                  <a:pt x="0" y="1195359"/>
                </a:cubicBezTo>
                <a:cubicBezTo>
                  <a:pt x="-69392" y="1045986"/>
                  <a:pt x="64322" y="771652"/>
                  <a:pt x="0" y="645494"/>
                </a:cubicBezTo>
                <a:cubicBezTo>
                  <a:pt x="-64322" y="519337"/>
                  <a:pt x="8119" y="206105"/>
                  <a:pt x="0" y="0"/>
                </a:cubicBezTo>
                <a:close/>
              </a:path>
            </a:pathLst>
          </a:custGeom>
          <a:noFill/>
          <a:ln w="38100">
            <a:solidFill>
              <a:schemeClr val="accent3"/>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4AFF100C-746E-A87E-9B7A-B29C6DD5211C}"/>
              </a:ext>
            </a:extLst>
          </p:cNvPr>
          <p:cNvSpPr txBox="1"/>
          <p:nvPr/>
        </p:nvSpPr>
        <p:spPr>
          <a:xfrm>
            <a:off x="4209149" y="2570888"/>
            <a:ext cx="4711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400" b="1">
                <a:latin typeface="Arial"/>
                <a:cs typeface="Arial"/>
              </a:rPr>
              <a:t>Bildval – vilken och varför?</a:t>
            </a:r>
          </a:p>
        </p:txBody>
      </p:sp>
      <p:pic>
        <p:nvPicPr>
          <p:cNvPr id="7" name="Bild 6" descr="Märke frågetecken med hel fyllning">
            <a:extLst>
              <a:ext uri="{FF2B5EF4-FFF2-40B4-BE49-F238E27FC236}">
                <a16:creationId xmlns:a16="http://schemas.microsoft.com/office/drawing/2014/main" id="{7D46EC99-70E6-55E1-EDC2-669FABD384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5339" y="2174442"/>
            <a:ext cx="1254558" cy="1254558"/>
          </a:xfrm>
          <a:prstGeom prst="rect">
            <a:avLst/>
          </a:prstGeom>
        </p:spPr>
      </p:pic>
    </p:spTree>
    <p:extLst>
      <p:ext uri="{BB962C8B-B14F-4D97-AF65-F5344CB8AC3E}">
        <p14:creationId xmlns:p14="http://schemas.microsoft.com/office/powerpoint/2010/main" val="141652169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xt, utomhus, person, kust&#10;&#10;Automatiskt genererad beskrivning">
            <a:extLst>
              <a:ext uri="{FF2B5EF4-FFF2-40B4-BE49-F238E27FC236}">
                <a16:creationId xmlns:a16="http://schemas.microsoft.com/office/drawing/2014/main" id="{D9946FDB-FA89-662F-1B49-CDB558674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93" y="1573081"/>
            <a:ext cx="10172013" cy="3711837"/>
          </a:xfrm>
          <a:prstGeom prst="rect">
            <a:avLst/>
          </a:prstGeom>
        </p:spPr>
      </p:pic>
    </p:spTree>
    <p:extLst>
      <p:ext uri="{BB962C8B-B14F-4D97-AF65-F5344CB8AC3E}">
        <p14:creationId xmlns:p14="http://schemas.microsoft.com/office/powerpoint/2010/main" val="171959639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xt, person, utomhus&#10;&#10;Automatiskt genererad beskrivning">
            <a:extLst>
              <a:ext uri="{FF2B5EF4-FFF2-40B4-BE49-F238E27FC236}">
                <a16:creationId xmlns:a16="http://schemas.microsoft.com/office/drawing/2014/main" id="{06553A71-CDF8-D561-2506-8B5500D26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67" y="1760276"/>
            <a:ext cx="10615865" cy="3835305"/>
          </a:xfrm>
          <a:prstGeom prst="rect">
            <a:avLst/>
          </a:prstGeom>
        </p:spPr>
      </p:pic>
    </p:spTree>
    <p:extLst>
      <p:ext uri="{BB962C8B-B14F-4D97-AF65-F5344CB8AC3E}">
        <p14:creationId xmlns:p14="http://schemas.microsoft.com/office/powerpoint/2010/main" val="400016366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307792-3B0C-96C5-2637-2413F7045B78}"/>
              </a:ext>
            </a:extLst>
          </p:cNvPr>
          <p:cNvSpPr>
            <a:spLocks noGrp="1"/>
          </p:cNvSpPr>
          <p:nvPr>
            <p:ph type="title"/>
          </p:nvPr>
        </p:nvSpPr>
        <p:spPr>
          <a:xfrm>
            <a:off x="473284" y="237897"/>
            <a:ext cx="10304744" cy="1325563"/>
          </a:xfrm>
        </p:spPr>
        <p:txBody>
          <a:bodyPr vert="horz" lIns="91440" tIns="45720" rIns="91440" bIns="45720" rtlCol="0" anchor="b" anchorCtr="0">
            <a:normAutofit/>
          </a:bodyPr>
          <a:lstStyle/>
          <a:p>
            <a:r>
              <a:rPr lang="sv-SE" b="1" kern="1200" dirty="0">
                <a:latin typeface="+mj-lt"/>
                <a:ea typeface="+mj-ea"/>
                <a:cs typeface="+mj-cs"/>
              </a:rPr>
              <a:t>Rutiner för att namnge och skapa en </a:t>
            </a:r>
            <a:r>
              <a:rPr lang="sv-SE" dirty="0"/>
              <a:t>Facebooksida</a:t>
            </a:r>
            <a:endParaRPr lang="en-US" dirty="0">
              <a:ea typeface="+mj-ea"/>
              <a:cs typeface="+mj-cs"/>
            </a:endParaRPr>
          </a:p>
        </p:txBody>
      </p:sp>
      <p:sp>
        <p:nvSpPr>
          <p:cNvPr id="3" name="Rectangle 1">
            <a:extLst>
              <a:ext uri="{FF2B5EF4-FFF2-40B4-BE49-F238E27FC236}">
                <a16:creationId xmlns:a16="http://schemas.microsoft.com/office/drawing/2014/main" id="{72B7D9D7-0100-6404-EEA2-9EBAF07087AF}"/>
              </a:ext>
            </a:extLst>
          </p:cNvPr>
          <p:cNvSpPr>
            <a:spLocks noChangeArrowheads="1"/>
          </p:cNvSpPr>
          <p:nvPr/>
        </p:nvSpPr>
        <p:spPr bwMode="auto">
          <a:xfrm>
            <a:off x="473284" y="1720331"/>
            <a:ext cx="7586878" cy="73211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15900" eaLnBrk="1" hangingPunct="1">
              <a:lnSpc>
                <a:spcPct val="90000"/>
              </a:lnSpc>
              <a:spcBef>
                <a:spcPts val="500"/>
              </a:spcBef>
            </a:pPr>
            <a:r>
              <a:rPr kumimoji="0" lang="sv-SE" altLang="sv-SE" b="0" i="0" u="none" strike="noStrike" cap="none" normalizeH="0" baseline="0" dirty="0">
                <a:ln>
                  <a:noFill/>
                </a:ln>
                <a:effectLst/>
                <a:latin typeface="+mn-lt"/>
              </a:rPr>
              <a:t>Då du skapar ett nytt konto på </a:t>
            </a:r>
            <a:r>
              <a:rPr lang="sv-SE" altLang="sv-SE" dirty="0">
                <a:latin typeface="+mn-lt"/>
              </a:rPr>
              <a:t>F</a:t>
            </a:r>
            <a:r>
              <a:rPr kumimoji="0" lang="sv-SE" altLang="sv-SE" b="0" i="0" u="none" strike="noStrike" cap="none" normalizeH="0" baseline="0" dirty="0">
                <a:ln>
                  <a:noFill/>
                </a:ln>
                <a:effectLst/>
                <a:latin typeface="+mn-lt"/>
              </a:rPr>
              <a:t>acebook blir du ombedd att fylla i namn, profilbild, plats och kategori.</a:t>
            </a:r>
            <a:r>
              <a:rPr lang="sv-SE" altLang="sv-SE" dirty="0">
                <a:latin typeface="+mn-lt"/>
              </a:rPr>
              <a:t> </a:t>
            </a:r>
            <a:r>
              <a:rPr lang="sv-SE" altLang="sv-SE" b="1" dirty="0">
                <a:latin typeface="+mn-lt"/>
              </a:rPr>
              <a:t>Du skapar ett företagskonto.</a:t>
            </a:r>
            <a:endParaRPr lang="sv-SE" b="1" dirty="0"/>
          </a:p>
        </p:txBody>
      </p:sp>
      <p:pic>
        <p:nvPicPr>
          <p:cNvPr id="1026" name="Picture 2">
            <a:extLst>
              <a:ext uri="{FF2B5EF4-FFF2-40B4-BE49-F238E27FC236}">
                <a16:creationId xmlns:a16="http://schemas.microsoft.com/office/drawing/2014/main" id="{A8A84D02-BDBA-EEA3-4509-39A890B1F9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284" y="3069116"/>
            <a:ext cx="1802944" cy="922545"/>
          </a:xfrm>
          <a:prstGeom prst="rect">
            <a:avLst/>
          </a:prstGeom>
          <a:solidFill>
            <a:srgbClr val="FFFFFF"/>
          </a:solidFill>
        </p:spPr>
      </p:pic>
      <p:sp>
        <p:nvSpPr>
          <p:cNvPr id="4" name="Rectangle 1">
            <a:extLst>
              <a:ext uri="{FF2B5EF4-FFF2-40B4-BE49-F238E27FC236}">
                <a16:creationId xmlns:a16="http://schemas.microsoft.com/office/drawing/2014/main" id="{3FE5C902-F241-C068-64BC-F181B33DA5D7}"/>
              </a:ext>
            </a:extLst>
          </p:cNvPr>
          <p:cNvSpPr>
            <a:spLocks noChangeArrowheads="1"/>
          </p:cNvSpPr>
          <p:nvPr/>
        </p:nvSpPr>
        <p:spPr bwMode="auto">
          <a:xfrm>
            <a:off x="5687049" y="1751055"/>
            <a:ext cx="6504951" cy="505503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16000" eaLnBrk="1" fontAlgn="base" hangingPunct="1">
              <a:lnSpc>
                <a:spcPct val="90000"/>
              </a:lnSpc>
              <a:spcBef>
                <a:spcPts val="500"/>
              </a:spcBef>
              <a:spcAft>
                <a:spcPct val="0"/>
              </a:spcAft>
              <a:buClrTx/>
              <a:buSzTx/>
              <a:buFont typeface="Arial" panose="020B0604020202020204" pitchFamily="34" charset="0"/>
              <a:buNone/>
              <a:tabLst/>
            </a:pPr>
            <a:endParaRPr kumimoji="0" lang="sv-SE" altLang="sv-SE" b="1" i="0" u="none" strike="noStrike" cap="none" normalizeH="0" baseline="0">
              <a:ln>
                <a:noFill/>
              </a:ln>
              <a:effectLst/>
              <a:latin typeface="+mn-lt"/>
            </a:endParaRPr>
          </a:p>
          <a:p>
            <a:pPr marL="0" marR="0" lvl="0" indent="-216000" eaLnBrk="1" fontAlgn="base" hangingPunct="1">
              <a:lnSpc>
                <a:spcPct val="90000"/>
              </a:lnSpc>
              <a:spcBef>
                <a:spcPts val="500"/>
              </a:spcBef>
              <a:spcAft>
                <a:spcPct val="0"/>
              </a:spcAft>
              <a:buClrTx/>
              <a:buSzTx/>
              <a:buFont typeface="Arial" panose="020B0604020202020204" pitchFamily="34" charset="0"/>
              <a:buNone/>
              <a:tabLst/>
            </a:pPr>
            <a:endParaRPr kumimoji="0" lang="sv-SE" altLang="sv-SE" b="1" i="0" u="none" strike="noStrike" cap="none" normalizeH="0" baseline="0">
              <a:ln>
                <a:noFill/>
              </a:ln>
              <a:effectLst/>
              <a:latin typeface="+mn-lt"/>
            </a:endParaRPr>
          </a:p>
        </p:txBody>
      </p:sp>
      <p:sp>
        <p:nvSpPr>
          <p:cNvPr id="7" name="Rektangel 6">
            <a:extLst>
              <a:ext uri="{FF2B5EF4-FFF2-40B4-BE49-F238E27FC236}">
                <a16:creationId xmlns:a16="http://schemas.microsoft.com/office/drawing/2014/main" id="{F888D87D-40D5-3D09-5CBD-0CC7C49E7BA3}"/>
              </a:ext>
            </a:extLst>
          </p:cNvPr>
          <p:cNvSpPr/>
          <p:nvPr/>
        </p:nvSpPr>
        <p:spPr>
          <a:xfrm>
            <a:off x="3281728" y="2713403"/>
            <a:ext cx="2593819" cy="361643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9786F10E-C67E-4BD2-7ECA-9907AA0D4E8C}"/>
              </a:ext>
            </a:extLst>
          </p:cNvPr>
          <p:cNvSpPr/>
          <p:nvPr/>
        </p:nvSpPr>
        <p:spPr>
          <a:xfrm>
            <a:off x="9087508" y="2755374"/>
            <a:ext cx="2551764" cy="22805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714FD6D7-5199-56EE-BA15-AFC379678CBE}"/>
              </a:ext>
            </a:extLst>
          </p:cNvPr>
          <p:cNvSpPr/>
          <p:nvPr/>
        </p:nvSpPr>
        <p:spPr>
          <a:xfrm>
            <a:off x="473284" y="2713403"/>
            <a:ext cx="2551765" cy="35317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1">
            <a:extLst>
              <a:ext uri="{FF2B5EF4-FFF2-40B4-BE49-F238E27FC236}">
                <a16:creationId xmlns:a16="http://schemas.microsoft.com/office/drawing/2014/main" id="{3A542FD8-6A30-843D-9B66-AB7DCF3166E0}"/>
              </a:ext>
            </a:extLst>
          </p:cNvPr>
          <p:cNvSpPr>
            <a:spLocks noChangeArrowheads="1"/>
          </p:cNvSpPr>
          <p:nvPr/>
        </p:nvSpPr>
        <p:spPr bwMode="auto">
          <a:xfrm>
            <a:off x="538678" y="2755374"/>
            <a:ext cx="2455350" cy="306015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15900" eaLnBrk="1" hangingPunct="1">
              <a:lnSpc>
                <a:spcPct val="90000"/>
              </a:lnSpc>
              <a:spcBef>
                <a:spcPts val="500"/>
              </a:spcBef>
              <a:buFont typeface="Arial" panose="020B0604020202020204" pitchFamily="34" charset="0"/>
            </a:pPr>
            <a:r>
              <a:rPr lang="sv-SE" altLang="sv-SE" sz="1600" b="1" dirty="0">
                <a:latin typeface="+mn-lt"/>
              </a:rPr>
              <a:t>Namn på företagskontot</a:t>
            </a:r>
            <a:r>
              <a:rPr kumimoji="0" lang="sv-SE" altLang="sv-SE" sz="1600" b="1" i="0" u="none" strike="noStrike" cap="none" normalizeH="0" baseline="0" dirty="0">
                <a:ln>
                  <a:noFill/>
                </a:ln>
                <a:effectLst/>
                <a:latin typeface="+mn-lt"/>
              </a:rPr>
              <a:t>. </a:t>
            </a:r>
            <a:br>
              <a:rPr kumimoji="0" lang="sv-SE" altLang="sv-SE" sz="1600" b="1" i="0" u="none" strike="noStrike" cap="none" normalizeH="0" baseline="0" dirty="0">
                <a:ln>
                  <a:noFill/>
                </a:ln>
                <a:effectLst/>
                <a:latin typeface="+mn-lt"/>
              </a:rPr>
            </a:br>
            <a:br>
              <a:rPr kumimoji="0" lang="sv-SE" altLang="sv-SE" sz="1600" b="1" i="0" u="none" strike="noStrike" cap="none" normalizeH="0" baseline="0" dirty="0">
                <a:ln>
                  <a:noFill/>
                </a:ln>
                <a:effectLst/>
                <a:latin typeface="+mn-lt"/>
              </a:rPr>
            </a:br>
            <a:r>
              <a:rPr kumimoji="0" lang="sv-SE" altLang="sv-SE" sz="1600" b="0" i="0" u="none" strike="noStrike" cap="none" normalizeH="0" baseline="0" dirty="0">
                <a:ln>
                  <a:noFill/>
                </a:ln>
                <a:effectLst/>
                <a:latin typeface="+mn-lt"/>
              </a:rPr>
              <a:t>Namnet på kontot ska vara: Röda Korset + ort.</a:t>
            </a:r>
            <a:endParaRPr lang="sv-SE" altLang="sv-SE" sz="1600" b="0" i="0" u="none" strike="noStrike" cap="none" normalizeH="0" baseline="0" dirty="0">
              <a:ln>
                <a:noFill/>
              </a:ln>
              <a:effectLst/>
              <a:latin typeface="+mn-lt"/>
              <a:cs typeface="Arial"/>
            </a:endParaRPr>
          </a:p>
          <a:p>
            <a:pPr marL="0" marR="0" lvl="0" indent="-215900" eaLnBrk="1" fontAlgn="base" hangingPunct="1">
              <a:lnSpc>
                <a:spcPct val="90000"/>
              </a:lnSpc>
              <a:spcBef>
                <a:spcPts val="500"/>
              </a:spcBef>
              <a:spcAft>
                <a:spcPct val="0"/>
              </a:spcAft>
              <a:buClrTx/>
              <a:buSzTx/>
              <a:buFont typeface="Arial" panose="020B0604020202020204" pitchFamily="34" charset="0"/>
              <a:buNone/>
              <a:tabLst/>
            </a:pPr>
            <a:r>
              <a:rPr kumimoji="0" lang="sv-SE" altLang="sv-SE" sz="1600" b="0" i="0" u="none" strike="noStrike" cap="none" normalizeH="0" baseline="0" dirty="0">
                <a:ln>
                  <a:noFill/>
                </a:ln>
                <a:effectLst/>
                <a:latin typeface="+mn-lt"/>
              </a:rPr>
              <a:t>Då kretsen vill skapa ett konto i sociala medier är det viktigt att namnet på kontot tydliggör att det är kretsen som är avsändaren och att kretsen är del av Röda Korset.</a:t>
            </a:r>
            <a:endParaRPr lang="sv-SE" altLang="sv-SE" sz="1600" b="1" i="0" u="none" strike="noStrike" cap="none" normalizeH="0" baseline="0" dirty="0">
              <a:ln>
                <a:noFill/>
              </a:ln>
              <a:effectLst/>
              <a:latin typeface="+mn-lt"/>
              <a:cs typeface="Arial"/>
            </a:endParaRPr>
          </a:p>
        </p:txBody>
      </p:sp>
      <p:sp>
        <p:nvSpPr>
          <p:cNvPr id="11" name="Rectangle 1">
            <a:extLst>
              <a:ext uri="{FF2B5EF4-FFF2-40B4-BE49-F238E27FC236}">
                <a16:creationId xmlns:a16="http://schemas.microsoft.com/office/drawing/2014/main" id="{A19DD39A-F93E-8EF6-6645-DE9B8909F00E}"/>
              </a:ext>
            </a:extLst>
          </p:cNvPr>
          <p:cNvSpPr>
            <a:spLocks noChangeArrowheads="1"/>
          </p:cNvSpPr>
          <p:nvPr/>
        </p:nvSpPr>
        <p:spPr bwMode="auto">
          <a:xfrm>
            <a:off x="6163247" y="2755374"/>
            <a:ext cx="2653491" cy="3647401"/>
          </a:xfrm>
          <a:prstGeom prst="rect">
            <a:avLst/>
          </a:prstGeom>
          <a:solidFill>
            <a:schemeClr val="accent4">
              <a:lumMod val="20000"/>
              <a:lumOff val="80000"/>
            </a:schemeClr>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15900" eaLnBrk="1" hangingPunct="1">
              <a:lnSpc>
                <a:spcPct val="90000"/>
              </a:lnSpc>
              <a:spcBef>
                <a:spcPts val="500"/>
              </a:spcBef>
              <a:buFont typeface="Arial" panose="020B0604020202020204" pitchFamily="34" charset="0"/>
            </a:pPr>
            <a:r>
              <a:rPr lang="sv-SE" altLang="sv-SE" sz="1600" b="1" dirty="0">
                <a:latin typeface="Arial"/>
                <a:cs typeface="Arial"/>
              </a:rPr>
              <a:t>Profilbild. </a:t>
            </a:r>
            <a:br>
              <a:rPr lang="sv-SE" altLang="sv-SE" sz="1600" b="1" dirty="0">
                <a:latin typeface="Arial"/>
                <a:cs typeface="Arial"/>
              </a:rPr>
            </a:br>
            <a:br>
              <a:rPr lang="sv-SE" altLang="sv-SE" sz="1600" b="1" dirty="0">
                <a:latin typeface="Arial"/>
                <a:cs typeface="Arial"/>
              </a:rPr>
            </a:br>
            <a:r>
              <a:rPr lang="sv-SE" altLang="sv-SE" sz="1600" dirty="0">
                <a:latin typeface="Arial"/>
                <a:cs typeface="Arial"/>
              </a:rPr>
              <a:t>Som profilbild till vänster om namnet används denna bild som heter </a:t>
            </a:r>
            <a:r>
              <a:rPr lang="sv-SE" altLang="sv-SE" sz="1600" b="1" dirty="0">
                <a:latin typeface="Arial"/>
                <a:cs typeface="Arial"/>
              </a:rPr>
              <a:t>"Profilbild sociala medier"</a:t>
            </a:r>
            <a:r>
              <a:rPr lang="sv-SE" altLang="sv-SE" sz="1600" dirty="0">
                <a:latin typeface="Arial"/>
                <a:cs typeface="Arial"/>
              </a:rPr>
              <a:t>. Den får endast användas som profilbild och inte i andra sammanhang. Bilden finns att ladda ner från Mediabanken. </a:t>
            </a:r>
            <a:r>
              <a:rPr lang="sv-SE" altLang="sv-SE" sz="1600" dirty="0">
                <a:latin typeface="Arial"/>
                <a:cs typeface="Arial"/>
                <a:hlinkClick r:id="rId4"/>
              </a:rPr>
              <a:t>Läs mer om logotypen och om hur du loggar in i mediabanken här</a:t>
            </a:r>
            <a:r>
              <a:rPr lang="sv-SE" altLang="sv-SE" sz="1600" dirty="0">
                <a:latin typeface="Arial"/>
                <a:cs typeface="Arial"/>
              </a:rPr>
              <a:t>. </a:t>
            </a:r>
            <a:endParaRPr lang="sv-SE" altLang="sv-SE" sz="1600" b="1" dirty="0">
              <a:latin typeface="Arial"/>
              <a:cs typeface="Arial"/>
            </a:endParaRPr>
          </a:p>
        </p:txBody>
      </p:sp>
      <p:sp>
        <p:nvSpPr>
          <p:cNvPr id="12" name="Rectangle 1">
            <a:extLst>
              <a:ext uri="{FF2B5EF4-FFF2-40B4-BE49-F238E27FC236}">
                <a16:creationId xmlns:a16="http://schemas.microsoft.com/office/drawing/2014/main" id="{9EFEA981-E609-25AF-ED05-F4515E4EF898}"/>
              </a:ext>
            </a:extLst>
          </p:cNvPr>
          <p:cNvSpPr>
            <a:spLocks noChangeArrowheads="1"/>
          </p:cNvSpPr>
          <p:nvPr/>
        </p:nvSpPr>
        <p:spPr bwMode="auto">
          <a:xfrm>
            <a:off x="3410953" y="2770999"/>
            <a:ext cx="2416335" cy="208534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215900" eaLnBrk="1" hangingPunct="1">
              <a:lnSpc>
                <a:spcPct val="90000"/>
              </a:lnSpc>
              <a:spcBef>
                <a:spcPts val="500"/>
              </a:spcBef>
              <a:buFont typeface="Arial" panose="020B0604020202020204" pitchFamily="34" charset="0"/>
            </a:pPr>
            <a:r>
              <a:rPr lang="sv-SE" altLang="sv-SE" sz="1600" b="1" dirty="0">
                <a:latin typeface="Arial"/>
                <a:cs typeface="Arial"/>
              </a:rPr>
              <a:t>Plats. </a:t>
            </a:r>
            <a:br>
              <a:rPr lang="sv-SE" altLang="sv-SE" sz="1600" b="1" dirty="0">
                <a:latin typeface="Arial"/>
                <a:cs typeface="Arial"/>
              </a:rPr>
            </a:br>
            <a:br>
              <a:rPr lang="sv-SE" altLang="sv-SE" sz="1600" b="1" dirty="0">
                <a:latin typeface="Arial"/>
                <a:cs typeface="Arial"/>
              </a:rPr>
            </a:br>
            <a:r>
              <a:rPr lang="sv-SE" altLang="sv-SE" sz="1600" dirty="0">
                <a:latin typeface="Arial"/>
                <a:cs typeface="Arial"/>
              </a:rPr>
              <a:t>Om er krets har en mötesplats, klicka i ”har en gatuadress”, och ange adressen.</a:t>
            </a:r>
            <a:endParaRPr lang="sv-SE" altLang="sv-SE" sz="1600" b="1" dirty="0">
              <a:latin typeface="Arial"/>
              <a:cs typeface="Arial"/>
            </a:endParaRPr>
          </a:p>
          <a:p>
            <a:pPr indent="-215900">
              <a:lnSpc>
                <a:spcPct val="90000"/>
              </a:lnSpc>
              <a:spcBef>
                <a:spcPts val="500"/>
              </a:spcBef>
              <a:buFont typeface="Arial" panose="020B0604020202020204" pitchFamily="34" charset="0"/>
            </a:pPr>
            <a:endParaRPr lang="sv-SE" altLang="sv-SE" sz="1200" dirty="0">
              <a:latin typeface="Arial"/>
              <a:cs typeface="Arial"/>
            </a:endParaRPr>
          </a:p>
          <a:p>
            <a:pPr indent="-215900">
              <a:lnSpc>
                <a:spcPct val="90000"/>
              </a:lnSpc>
              <a:spcBef>
                <a:spcPts val="500"/>
              </a:spcBef>
              <a:buFont typeface="Arial" panose="020B0604020202020204" pitchFamily="34" charset="0"/>
            </a:pPr>
            <a:endParaRPr lang="sv-SE" altLang="sv-SE" sz="1200" dirty="0">
              <a:latin typeface="Arial"/>
              <a:cs typeface="Arial"/>
            </a:endParaRPr>
          </a:p>
          <a:p>
            <a:pPr indent="-215900">
              <a:lnSpc>
                <a:spcPct val="90000"/>
              </a:lnSpc>
              <a:spcBef>
                <a:spcPts val="500"/>
              </a:spcBef>
            </a:pPr>
            <a:endParaRPr lang="sv-SE" sz="1200" dirty="0">
              <a:cs typeface="Arial"/>
            </a:endParaRPr>
          </a:p>
        </p:txBody>
      </p:sp>
      <p:sp>
        <p:nvSpPr>
          <p:cNvPr id="13" name="Rectangle 1">
            <a:extLst>
              <a:ext uri="{FF2B5EF4-FFF2-40B4-BE49-F238E27FC236}">
                <a16:creationId xmlns:a16="http://schemas.microsoft.com/office/drawing/2014/main" id="{A1D6520F-D775-F53F-41F2-0A9151635BFF}"/>
              </a:ext>
            </a:extLst>
          </p:cNvPr>
          <p:cNvSpPr>
            <a:spLocks noChangeArrowheads="1"/>
          </p:cNvSpPr>
          <p:nvPr/>
        </p:nvSpPr>
        <p:spPr bwMode="auto">
          <a:xfrm>
            <a:off x="9162165" y="2770999"/>
            <a:ext cx="2551765" cy="2032461"/>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215900" eaLnBrk="1" hangingPunct="1">
              <a:lnSpc>
                <a:spcPct val="90000"/>
              </a:lnSpc>
              <a:spcBef>
                <a:spcPts val="500"/>
              </a:spcBef>
              <a:buFont typeface="Arial" panose="020B0604020202020204" pitchFamily="34" charset="0"/>
            </a:pPr>
            <a:r>
              <a:rPr lang="sv-SE" altLang="sv-SE" sz="1600" b="1" dirty="0">
                <a:latin typeface="Arial"/>
                <a:cs typeface="Arial"/>
              </a:rPr>
              <a:t>Kategori. </a:t>
            </a:r>
            <a:br>
              <a:rPr lang="sv-SE" altLang="sv-SE" sz="1600" b="1" dirty="0">
                <a:latin typeface="Arial"/>
                <a:cs typeface="Arial"/>
              </a:rPr>
            </a:br>
            <a:br>
              <a:rPr lang="sv-SE" altLang="sv-SE" sz="1600" b="1" dirty="0">
                <a:latin typeface="Arial"/>
                <a:cs typeface="Arial"/>
              </a:rPr>
            </a:br>
            <a:r>
              <a:rPr lang="sv-SE" altLang="sv-SE" sz="1600" dirty="0">
                <a:latin typeface="Arial"/>
                <a:cs typeface="Arial"/>
              </a:rPr>
              <a:t>På frågan om att välja kategori, välj ”ideell organisation”.</a:t>
            </a:r>
            <a:endParaRPr lang="sv-SE" altLang="sv-SE" sz="1600" b="1" dirty="0">
              <a:latin typeface="Arial"/>
              <a:cs typeface="Arial"/>
            </a:endParaRPr>
          </a:p>
        </p:txBody>
      </p:sp>
    </p:spTree>
    <p:extLst>
      <p:ext uri="{BB962C8B-B14F-4D97-AF65-F5344CB8AC3E}">
        <p14:creationId xmlns:p14="http://schemas.microsoft.com/office/powerpoint/2010/main" val="381060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307792-3B0C-96C5-2637-2413F7045B78}"/>
              </a:ext>
            </a:extLst>
          </p:cNvPr>
          <p:cNvSpPr>
            <a:spLocks noGrp="1"/>
          </p:cNvSpPr>
          <p:nvPr>
            <p:ph type="title"/>
          </p:nvPr>
        </p:nvSpPr>
        <p:spPr>
          <a:xfrm>
            <a:off x="473284" y="361319"/>
            <a:ext cx="10304744" cy="1325563"/>
          </a:xfrm>
        </p:spPr>
        <p:txBody>
          <a:bodyPr vert="horz" lIns="91440" tIns="45720" rIns="91440" bIns="45720" rtlCol="0" anchor="b" anchorCtr="0">
            <a:normAutofit/>
          </a:bodyPr>
          <a:lstStyle/>
          <a:p>
            <a:r>
              <a:rPr lang="sv-SE" b="1" kern="1200" dirty="0">
                <a:latin typeface="+mj-lt"/>
                <a:ea typeface="+mj-ea"/>
                <a:cs typeface="+mj-cs"/>
              </a:rPr>
              <a:t>Rutiner för att namnge och skapa butikens konto på </a:t>
            </a:r>
            <a:r>
              <a:rPr lang="sv-SE" b="1" kern="1200" dirty="0" err="1">
                <a:latin typeface="+mj-lt"/>
                <a:ea typeface="+mj-ea"/>
                <a:cs typeface="+mj-cs"/>
              </a:rPr>
              <a:t>Instagram</a:t>
            </a:r>
            <a:endParaRPr lang="sv-SE" b="1" kern="1200" dirty="0">
              <a:latin typeface="+mj-lt"/>
              <a:ea typeface="+mj-ea"/>
              <a:cs typeface="+mj-cs"/>
            </a:endParaRPr>
          </a:p>
        </p:txBody>
      </p:sp>
      <p:sp>
        <p:nvSpPr>
          <p:cNvPr id="3" name="Rectangle 1">
            <a:extLst>
              <a:ext uri="{FF2B5EF4-FFF2-40B4-BE49-F238E27FC236}">
                <a16:creationId xmlns:a16="http://schemas.microsoft.com/office/drawing/2014/main" id="{72B7D9D7-0100-6404-EEA2-9EBAF07087AF}"/>
              </a:ext>
            </a:extLst>
          </p:cNvPr>
          <p:cNvSpPr>
            <a:spLocks noChangeArrowheads="1"/>
          </p:cNvSpPr>
          <p:nvPr/>
        </p:nvSpPr>
        <p:spPr bwMode="auto">
          <a:xfrm>
            <a:off x="473284" y="1938865"/>
            <a:ext cx="7586878" cy="73211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15900" eaLnBrk="1" hangingPunct="1">
              <a:lnSpc>
                <a:spcPct val="90000"/>
              </a:lnSpc>
              <a:spcBef>
                <a:spcPts val="500"/>
              </a:spcBef>
            </a:pPr>
            <a:r>
              <a:rPr kumimoji="0" lang="sv-SE" altLang="sv-SE" b="0" i="0" u="none" strike="noStrike" cap="none" normalizeH="0" baseline="0" dirty="0">
                <a:ln>
                  <a:noFill/>
                </a:ln>
                <a:effectLst/>
                <a:latin typeface="+mn-lt"/>
              </a:rPr>
              <a:t>Då du skapar ett nytt konto på </a:t>
            </a:r>
            <a:r>
              <a:rPr lang="sv-SE" altLang="sv-SE" dirty="0" err="1">
                <a:latin typeface="+mn-lt"/>
              </a:rPr>
              <a:t>Instagram</a:t>
            </a:r>
            <a:r>
              <a:rPr kumimoji="0" lang="sv-SE" altLang="sv-SE" b="0" i="0" u="none" strike="noStrike" cap="none" normalizeH="0" baseline="0" dirty="0">
                <a:ln>
                  <a:noFill/>
                </a:ln>
                <a:effectLst/>
                <a:latin typeface="+mn-lt"/>
              </a:rPr>
              <a:t> blir du ombedd att fylla i namn, profilbild, webbplats och kategori.</a:t>
            </a:r>
            <a:r>
              <a:rPr lang="sv-SE" altLang="sv-SE" dirty="0">
                <a:latin typeface="+mn-lt"/>
              </a:rPr>
              <a:t> Du skapar ett företagskonto.</a:t>
            </a:r>
            <a:endParaRPr lang="sv-SE" dirty="0"/>
          </a:p>
        </p:txBody>
      </p:sp>
      <p:pic>
        <p:nvPicPr>
          <p:cNvPr id="1026" name="Picture 2">
            <a:extLst>
              <a:ext uri="{FF2B5EF4-FFF2-40B4-BE49-F238E27FC236}">
                <a16:creationId xmlns:a16="http://schemas.microsoft.com/office/drawing/2014/main" id="{A8A84D02-BDBA-EEA3-4509-39A890B1F9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284" y="3069116"/>
            <a:ext cx="1802944" cy="922545"/>
          </a:xfrm>
          <a:prstGeom prst="rect">
            <a:avLst/>
          </a:prstGeom>
          <a:solidFill>
            <a:srgbClr val="FFFFFF"/>
          </a:solidFill>
        </p:spPr>
      </p:pic>
      <p:sp>
        <p:nvSpPr>
          <p:cNvPr id="4" name="Rectangle 1">
            <a:extLst>
              <a:ext uri="{FF2B5EF4-FFF2-40B4-BE49-F238E27FC236}">
                <a16:creationId xmlns:a16="http://schemas.microsoft.com/office/drawing/2014/main" id="{3FE5C902-F241-C068-64BC-F181B33DA5D7}"/>
              </a:ext>
            </a:extLst>
          </p:cNvPr>
          <p:cNvSpPr>
            <a:spLocks noChangeArrowheads="1"/>
          </p:cNvSpPr>
          <p:nvPr/>
        </p:nvSpPr>
        <p:spPr bwMode="auto">
          <a:xfrm>
            <a:off x="5687049" y="1751055"/>
            <a:ext cx="6504951" cy="505503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16000" eaLnBrk="1" fontAlgn="base" hangingPunct="1">
              <a:lnSpc>
                <a:spcPct val="90000"/>
              </a:lnSpc>
              <a:spcBef>
                <a:spcPts val="500"/>
              </a:spcBef>
              <a:spcAft>
                <a:spcPct val="0"/>
              </a:spcAft>
              <a:buClrTx/>
              <a:buSzTx/>
              <a:buFont typeface="Arial" panose="020B0604020202020204" pitchFamily="34" charset="0"/>
              <a:buNone/>
              <a:tabLst/>
            </a:pPr>
            <a:endParaRPr kumimoji="0" lang="sv-SE" altLang="sv-SE" b="1" i="0" u="none" strike="noStrike" cap="none" normalizeH="0" baseline="0">
              <a:ln>
                <a:noFill/>
              </a:ln>
              <a:effectLst/>
              <a:latin typeface="+mn-lt"/>
            </a:endParaRPr>
          </a:p>
          <a:p>
            <a:pPr marL="0" marR="0" lvl="0" indent="-216000" eaLnBrk="1" fontAlgn="base" hangingPunct="1">
              <a:lnSpc>
                <a:spcPct val="90000"/>
              </a:lnSpc>
              <a:spcBef>
                <a:spcPts val="500"/>
              </a:spcBef>
              <a:spcAft>
                <a:spcPct val="0"/>
              </a:spcAft>
              <a:buClrTx/>
              <a:buSzTx/>
              <a:buFont typeface="Arial" panose="020B0604020202020204" pitchFamily="34" charset="0"/>
              <a:buNone/>
              <a:tabLst/>
            </a:pPr>
            <a:endParaRPr kumimoji="0" lang="sv-SE" altLang="sv-SE" b="1" i="0" u="none" strike="noStrike" cap="none" normalizeH="0" baseline="0">
              <a:ln>
                <a:noFill/>
              </a:ln>
              <a:effectLst/>
              <a:latin typeface="+mn-lt"/>
            </a:endParaRPr>
          </a:p>
        </p:txBody>
      </p:sp>
      <p:sp>
        <p:nvSpPr>
          <p:cNvPr id="5" name="Rektangel 4">
            <a:extLst>
              <a:ext uri="{FF2B5EF4-FFF2-40B4-BE49-F238E27FC236}">
                <a16:creationId xmlns:a16="http://schemas.microsoft.com/office/drawing/2014/main" id="{0A787BC0-7FC8-DAB5-8D12-C5269DA95D09}"/>
              </a:ext>
            </a:extLst>
          </p:cNvPr>
          <p:cNvSpPr/>
          <p:nvPr/>
        </p:nvSpPr>
        <p:spPr>
          <a:xfrm>
            <a:off x="6169501" y="2955919"/>
            <a:ext cx="2563339" cy="336243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888D87D-40D5-3D09-5CBD-0CC7C49E7BA3}"/>
              </a:ext>
            </a:extLst>
          </p:cNvPr>
          <p:cNvSpPr/>
          <p:nvPr/>
        </p:nvSpPr>
        <p:spPr>
          <a:xfrm>
            <a:off x="3319873" y="2965326"/>
            <a:ext cx="2593819" cy="33436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9786F10E-C67E-4BD2-7ECA-9907AA0D4E8C}"/>
              </a:ext>
            </a:extLst>
          </p:cNvPr>
          <p:cNvSpPr/>
          <p:nvPr/>
        </p:nvSpPr>
        <p:spPr>
          <a:xfrm>
            <a:off x="8988649" y="2945585"/>
            <a:ext cx="2551764" cy="22805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714FD6D7-5199-56EE-BA15-AFC379678CBE}"/>
              </a:ext>
            </a:extLst>
          </p:cNvPr>
          <p:cNvSpPr/>
          <p:nvPr/>
        </p:nvSpPr>
        <p:spPr>
          <a:xfrm>
            <a:off x="473284" y="2965326"/>
            <a:ext cx="2551765" cy="32777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1">
            <a:extLst>
              <a:ext uri="{FF2B5EF4-FFF2-40B4-BE49-F238E27FC236}">
                <a16:creationId xmlns:a16="http://schemas.microsoft.com/office/drawing/2014/main" id="{3A542FD8-6A30-843D-9B66-AB7DCF3166E0}"/>
              </a:ext>
            </a:extLst>
          </p:cNvPr>
          <p:cNvSpPr>
            <a:spLocks noChangeArrowheads="1"/>
          </p:cNvSpPr>
          <p:nvPr/>
        </p:nvSpPr>
        <p:spPr bwMode="auto">
          <a:xfrm>
            <a:off x="560101" y="3051659"/>
            <a:ext cx="2416335" cy="253906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15900" eaLnBrk="1" hangingPunct="1">
              <a:lnSpc>
                <a:spcPct val="90000"/>
              </a:lnSpc>
              <a:spcBef>
                <a:spcPts val="500"/>
              </a:spcBef>
            </a:pPr>
            <a:r>
              <a:rPr kumimoji="0" lang="sv-SE" altLang="sv-SE" sz="1400" b="1" i="0" u="none" strike="noStrike" cap="none" normalizeH="0" baseline="0" dirty="0">
                <a:ln>
                  <a:noFill/>
                </a:ln>
                <a:effectLst/>
                <a:latin typeface="+mn-lt"/>
              </a:rPr>
              <a:t>Namn</a:t>
            </a:r>
            <a:r>
              <a:rPr lang="sv-SE" altLang="sv-SE" sz="1400" b="1" dirty="0">
                <a:latin typeface="+mn-lt"/>
              </a:rPr>
              <a:t> på företagskontot</a:t>
            </a:r>
            <a:r>
              <a:rPr kumimoji="0" lang="sv-SE" altLang="sv-SE" sz="1400" b="1" i="0" u="none" strike="noStrike" cap="none" normalizeH="0" baseline="0" dirty="0">
                <a:ln>
                  <a:noFill/>
                </a:ln>
                <a:effectLst/>
                <a:latin typeface="+mn-lt"/>
              </a:rPr>
              <a:t>.</a:t>
            </a:r>
            <a:br>
              <a:rPr kumimoji="0" lang="sv-SE" altLang="sv-SE" sz="1400" b="1" i="0" u="none" strike="noStrike" cap="none" normalizeH="0" baseline="0" dirty="0">
                <a:ln>
                  <a:noFill/>
                </a:ln>
                <a:effectLst/>
                <a:latin typeface="+mn-lt"/>
              </a:rPr>
            </a:br>
            <a:br>
              <a:rPr kumimoji="0" lang="sv-SE" altLang="sv-SE" sz="1400" b="1" i="0" u="none" strike="noStrike" cap="none" normalizeH="0" baseline="0" dirty="0">
                <a:ln>
                  <a:noFill/>
                </a:ln>
                <a:effectLst/>
                <a:latin typeface="+mn-lt"/>
              </a:rPr>
            </a:br>
            <a:r>
              <a:rPr kumimoji="0" lang="sv-SE" altLang="sv-SE" sz="1400" b="0" i="0" u="none" strike="noStrike" cap="none" normalizeH="0" baseline="0" dirty="0">
                <a:ln>
                  <a:noFill/>
                </a:ln>
                <a:effectLst/>
                <a:latin typeface="+mn-lt"/>
              </a:rPr>
              <a:t>Namnet på kontot ska vara: Röda Korset + </a:t>
            </a:r>
            <a:r>
              <a:rPr lang="sv-SE" altLang="sv-SE" sz="1400" dirty="0">
                <a:latin typeface="+mn-lt"/>
              </a:rPr>
              <a:t>second hand + </a:t>
            </a:r>
            <a:r>
              <a:rPr kumimoji="0" lang="sv-SE" altLang="sv-SE" sz="1400" b="0" i="0" u="none" strike="noStrike" cap="none" normalizeH="0" baseline="0" dirty="0">
                <a:ln>
                  <a:noFill/>
                </a:ln>
                <a:effectLst/>
                <a:latin typeface="+mn-lt"/>
              </a:rPr>
              <a:t>ort</a:t>
            </a:r>
            <a:r>
              <a:rPr lang="sv-SE" altLang="sv-SE" sz="1400" b="1" dirty="0">
                <a:latin typeface="+mn-lt"/>
                <a:cs typeface="Arial"/>
              </a:rPr>
              <a:t>.</a:t>
            </a:r>
          </a:p>
          <a:p>
            <a:pPr indent="-215900" eaLnBrk="1" hangingPunct="1">
              <a:lnSpc>
                <a:spcPct val="90000"/>
              </a:lnSpc>
              <a:spcBef>
                <a:spcPts val="500"/>
              </a:spcBef>
            </a:pPr>
            <a:r>
              <a:rPr kumimoji="0" lang="sv-SE" altLang="sv-SE" sz="1400" b="0" i="0" u="none" strike="noStrike" cap="none" normalizeH="0" baseline="0" dirty="0">
                <a:ln>
                  <a:noFill/>
                </a:ln>
                <a:effectLst/>
                <a:latin typeface="+mn-lt"/>
              </a:rPr>
              <a:t>Då kretsen vill skapa ett konto i sociala medier är det viktigt att namnet på kontot tydliggör att det är kretsen som är avsändaren och att kretsen är del av Röda Korset.</a:t>
            </a:r>
            <a:endParaRPr lang="sv-SE" altLang="sv-SE" sz="1400" b="1" i="0" u="none" strike="noStrike" cap="none" normalizeH="0" baseline="0" dirty="0">
              <a:ln>
                <a:noFill/>
              </a:ln>
              <a:effectLst/>
              <a:latin typeface="+mn-lt"/>
              <a:cs typeface="Arial"/>
            </a:endParaRPr>
          </a:p>
        </p:txBody>
      </p:sp>
      <p:sp>
        <p:nvSpPr>
          <p:cNvPr id="11" name="Rectangle 1">
            <a:extLst>
              <a:ext uri="{FF2B5EF4-FFF2-40B4-BE49-F238E27FC236}">
                <a16:creationId xmlns:a16="http://schemas.microsoft.com/office/drawing/2014/main" id="{A19DD39A-F93E-8EF6-6645-DE9B8909F00E}"/>
              </a:ext>
            </a:extLst>
          </p:cNvPr>
          <p:cNvSpPr>
            <a:spLocks noChangeArrowheads="1"/>
          </p:cNvSpPr>
          <p:nvPr/>
        </p:nvSpPr>
        <p:spPr bwMode="auto">
          <a:xfrm>
            <a:off x="6309400" y="3062023"/>
            <a:ext cx="2416335" cy="208534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15900" eaLnBrk="1" hangingPunct="1">
              <a:lnSpc>
                <a:spcPct val="90000"/>
              </a:lnSpc>
              <a:spcBef>
                <a:spcPts val="500"/>
              </a:spcBef>
              <a:buFont typeface="Arial" panose="020B0604020202020204" pitchFamily="34" charset="0"/>
            </a:pPr>
            <a:r>
              <a:rPr lang="sv-SE" altLang="sv-SE" sz="1400" b="1">
                <a:latin typeface="Arial"/>
                <a:cs typeface="Arial"/>
              </a:rPr>
              <a:t>Profilbild. </a:t>
            </a:r>
            <a:br>
              <a:rPr lang="sv-SE" altLang="sv-SE" sz="1400" b="1">
                <a:latin typeface="Arial"/>
                <a:cs typeface="Arial"/>
              </a:rPr>
            </a:br>
            <a:br>
              <a:rPr lang="sv-SE" altLang="sv-SE" sz="1400" b="1">
                <a:latin typeface="Arial"/>
                <a:cs typeface="Arial"/>
              </a:rPr>
            </a:br>
            <a:r>
              <a:rPr lang="sv-SE" sz="1400">
                <a:latin typeface="Arial"/>
                <a:cs typeface="Arial"/>
              </a:rPr>
              <a:t>Som profilbild till vänster om namnet används denna logotyp som heter </a:t>
            </a:r>
            <a:r>
              <a:rPr lang="sv-SE" sz="1400" b="1">
                <a:latin typeface="Arial"/>
                <a:cs typeface="Arial"/>
              </a:rPr>
              <a:t>"Profilbild sociala medier second hand"</a:t>
            </a:r>
            <a:r>
              <a:rPr lang="sv-SE" sz="1400">
                <a:latin typeface="Arial"/>
                <a:cs typeface="Arial"/>
              </a:rPr>
              <a:t>. Den får endast användas som profilbild och inte i andra sammanhang. Bilden finns att ladda ner från Mediabanken. </a:t>
            </a:r>
            <a:r>
              <a:rPr lang="sv-SE" sz="1400">
                <a:latin typeface="Arial"/>
                <a:cs typeface="Arial"/>
                <a:hlinkClick r:id="rId4"/>
              </a:rPr>
              <a:t>Läs mer om logotypen och om hur du loggar in i mediabanken här</a:t>
            </a:r>
            <a:r>
              <a:rPr lang="sv-SE" sz="1400">
                <a:latin typeface="Arial"/>
                <a:cs typeface="Arial"/>
              </a:rPr>
              <a:t>. </a:t>
            </a:r>
            <a:endParaRPr lang="sv-SE" altLang="sv-SE" sz="1400" b="1">
              <a:latin typeface="Arial"/>
              <a:cs typeface="Arial"/>
            </a:endParaRPr>
          </a:p>
          <a:p>
            <a:pPr indent="-215900">
              <a:lnSpc>
                <a:spcPct val="90000"/>
              </a:lnSpc>
              <a:spcBef>
                <a:spcPts val="500"/>
              </a:spcBef>
              <a:buFont typeface="Arial" panose="020B0604020202020204" pitchFamily="34" charset="0"/>
            </a:pPr>
            <a:endParaRPr lang="sv-SE" altLang="sv-SE" sz="1200">
              <a:latin typeface="Arial"/>
              <a:cs typeface="Arial"/>
            </a:endParaRPr>
          </a:p>
        </p:txBody>
      </p:sp>
      <p:sp>
        <p:nvSpPr>
          <p:cNvPr id="12" name="Rectangle 1">
            <a:extLst>
              <a:ext uri="{FF2B5EF4-FFF2-40B4-BE49-F238E27FC236}">
                <a16:creationId xmlns:a16="http://schemas.microsoft.com/office/drawing/2014/main" id="{9EFEA981-E609-25AF-ED05-F4515E4EF898}"/>
              </a:ext>
            </a:extLst>
          </p:cNvPr>
          <p:cNvSpPr>
            <a:spLocks noChangeArrowheads="1"/>
          </p:cNvSpPr>
          <p:nvPr/>
        </p:nvSpPr>
        <p:spPr bwMode="auto">
          <a:xfrm>
            <a:off x="3435236" y="3062948"/>
            <a:ext cx="2416335" cy="319541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215900" eaLnBrk="1" hangingPunct="1">
              <a:lnSpc>
                <a:spcPct val="90000"/>
              </a:lnSpc>
              <a:spcBef>
                <a:spcPts val="500"/>
              </a:spcBef>
              <a:buFont typeface="Arial" panose="020B0604020202020204" pitchFamily="34" charset="0"/>
            </a:pPr>
            <a:r>
              <a:rPr lang="sv-SE" altLang="sv-SE" sz="1400" b="1">
                <a:latin typeface="Arial"/>
                <a:cs typeface="Arial"/>
              </a:rPr>
              <a:t>Webbplats. </a:t>
            </a:r>
            <a:br>
              <a:rPr lang="sv-SE" altLang="sv-SE" sz="1400" b="1">
                <a:latin typeface="Arial"/>
                <a:cs typeface="Arial"/>
              </a:rPr>
            </a:br>
            <a:br>
              <a:rPr lang="sv-SE" altLang="sv-SE" sz="1400" b="1">
                <a:latin typeface="Arial"/>
                <a:cs typeface="Arial"/>
              </a:rPr>
            </a:br>
            <a:r>
              <a:rPr lang="sv-SE" altLang="sv-SE" sz="1400">
                <a:latin typeface="Arial"/>
                <a:cs typeface="Arial"/>
              </a:rPr>
              <a:t>Ange webbadressen till kretsens secondhand sida på rodakorset.se</a:t>
            </a:r>
          </a:p>
          <a:p>
            <a:pPr lvl="0" indent="-215900" eaLnBrk="1" hangingPunct="1">
              <a:lnSpc>
                <a:spcPct val="90000"/>
              </a:lnSpc>
              <a:spcBef>
                <a:spcPts val="500"/>
              </a:spcBef>
            </a:pPr>
            <a:endParaRPr lang="sv-SE" altLang="sv-SE" sz="1400">
              <a:cs typeface="Arial" panose="020B0604020202020204" pitchFamily="34" charset="0"/>
            </a:endParaRPr>
          </a:p>
          <a:p>
            <a:pPr lvl="0" indent="-215900" eaLnBrk="1" hangingPunct="1">
              <a:lnSpc>
                <a:spcPct val="90000"/>
              </a:lnSpc>
              <a:spcBef>
                <a:spcPts val="500"/>
              </a:spcBef>
            </a:pPr>
            <a:r>
              <a:rPr lang="sv-SE" altLang="sv-SE" sz="1400" b="1">
                <a:latin typeface="Arial"/>
                <a:cs typeface="Arial"/>
              </a:rPr>
              <a:t>Till exempel</a:t>
            </a:r>
            <a:r>
              <a:rPr lang="sv-SE" altLang="sv-SE" sz="1400">
                <a:latin typeface="Arial"/>
                <a:cs typeface="Arial"/>
              </a:rPr>
              <a:t> </a:t>
            </a:r>
            <a:r>
              <a:rPr lang="sv-SE" altLang="sv-SE" sz="1400">
                <a:latin typeface="Arial"/>
                <a:cs typeface="Arial"/>
                <a:hlinkClick r:id="rId5"/>
              </a:rPr>
              <a:t>https://www.rodakorset.se/vad-vi-gor/second-hand/butiker/roda-korset-secondhand-malmo/</a:t>
            </a:r>
            <a:endParaRPr lang="sv-SE" sz="1400"/>
          </a:p>
        </p:txBody>
      </p:sp>
      <p:sp>
        <p:nvSpPr>
          <p:cNvPr id="13" name="Rectangle 1">
            <a:extLst>
              <a:ext uri="{FF2B5EF4-FFF2-40B4-BE49-F238E27FC236}">
                <a16:creationId xmlns:a16="http://schemas.microsoft.com/office/drawing/2014/main" id="{A1D6520F-D775-F53F-41F2-0A9151635BFF}"/>
              </a:ext>
            </a:extLst>
          </p:cNvPr>
          <p:cNvSpPr>
            <a:spLocks noChangeArrowheads="1"/>
          </p:cNvSpPr>
          <p:nvPr/>
        </p:nvSpPr>
        <p:spPr bwMode="auto">
          <a:xfrm>
            <a:off x="9065225" y="3071430"/>
            <a:ext cx="2416335" cy="208534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15900" eaLnBrk="1" hangingPunct="1">
              <a:lnSpc>
                <a:spcPct val="90000"/>
              </a:lnSpc>
              <a:spcBef>
                <a:spcPts val="500"/>
              </a:spcBef>
              <a:buFont typeface="Arial" panose="020B0604020202020204" pitchFamily="34" charset="0"/>
            </a:pPr>
            <a:r>
              <a:rPr lang="sv-SE" altLang="sv-SE" sz="1400" b="1">
                <a:latin typeface="Arial"/>
                <a:cs typeface="Arial"/>
              </a:rPr>
              <a:t>Typ av konto. </a:t>
            </a:r>
            <a:br>
              <a:rPr lang="sv-SE" altLang="sv-SE" sz="1400" b="1">
                <a:latin typeface="Arial"/>
                <a:cs typeface="Arial"/>
              </a:rPr>
            </a:br>
            <a:br>
              <a:rPr lang="sv-SE" altLang="sv-SE" sz="1400" b="1">
                <a:latin typeface="Arial"/>
                <a:cs typeface="Arial"/>
              </a:rPr>
            </a:br>
            <a:r>
              <a:rPr lang="sv-SE" altLang="sv-SE" sz="1400">
                <a:latin typeface="Arial"/>
                <a:cs typeface="Arial"/>
              </a:rPr>
              <a:t>Du skapar ett företagskonto</a:t>
            </a:r>
          </a:p>
          <a:p>
            <a:pPr indent="-215900">
              <a:lnSpc>
                <a:spcPct val="90000"/>
              </a:lnSpc>
              <a:spcBef>
                <a:spcPts val="500"/>
              </a:spcBef>
              <a:buFont typeface="Arial" panose="020B0604020202020204" pitchFamily="34" charset="0"/>
            </a:pPr>
            <a:br>
              <a:rPr lang="sv-SE" altLang="sv-SE" sz="1400" b="1">
                <a:latin typeface="Arial"/>
                <a:cs typeface="Arial"/>
              </a:rPr>
            </a:br>
            <a:r>
              <a:rPr lang="sv-SE" altLang="sv-SE" sz="1400" b="1">
                <a:latin typeface="Arial"/>
                <a:cs typeface="Arial"/>
              </a:rPr>
              <a:t>Kategori. </a:t>
            </a:r>
            <a:br>
              <a:rPr lang="sv-SE" altLang="sv-SE" sz="1400" b="1">
                <a:latin typeface="Arial"/>
                <a:cs typeface="Arial"/>
              </a:rPr>
            </a:br>
            <a:br>
              <a:rPr lang="sv-SE" altLang="sv-SE" sz="1400" b="1">
                <a:latin typeface="Arial"/>
                <a:cs typeface="Arial"/>
              </a:rPr>
            </a:br>
            <a:r>
              <a:rPr lang="sv-SE" altLang="sv-SE" sz="1400">
                <a:latin typeface="Arial"/>
                <a:cs typeface="Arial"/>
              </a:rPr>
              <a:t>Ej privat person utan Second hand-butik.</a:t>
            </a:r>
            <a:endParaRPr lang="sv-SE" altLang="sv-SE" sz="1400" b="1">
              <a:latin typeface="Arial"/>
              <a:cs typeface="Arial"/>
            </a:endParaRPr>
          </a:p>
          <a:p>
            <a:pPr lvl="0" indent="-215900" eaLnBrk="1" hangingPunct="1">
              <a:lnSpc>
                <a:spcPct val="90000"/>
              </a:lnSpc>
              <a:spcBef>
                <a:spcPts val="500"/>
              </a:spcBef>
            </a:pPr>
            <a:r>
              <a:rPr lang="sv-SE" altLang="sv-SE" sz="1200">
                <a:latin typeface="Arial"/>
                <a:cs typeface="Arial"/>
              </a:rPr>
              <a:t>.</a:t>
            </a:r>
          </a:p>
        </p:txBody>
      </p:sp>
      <p:pic>
        <p:nvPicPr>
          <p:cNvPr id="6" name="Bildobjekt 13" descr="En bild som visar text&#10;&#10;Automatiskt genererad beskrivning">
            <a:extLst>
              <a:ext uri="{FF2B5EF4-FFF2-40B4-BE49-F238E27FC236}">
                <a16:creationId xmlns:a16="http://schemas.microsoft.com/office/drawing/2014/main" id="{ED958908-BF0C-E1DC-6E1E-48BA3DACDD2A}"/>
              </a:ext>
            </a:extLst>
          </p:cNvPr>
          <p:cNvPicPr>
            <a:picLocks noChangeAspect="1"/>
          </p:cNvPicPr>
          <p:nvPr/>
        </p:nvPicPr>
        <p:blipFill>
          <a:blip r:embed="rId6"/>
          <a:stretch>
            <a:fillRect/>
          </a:stretch>
        </p:blipFill>
        <p:spPr>
          <a:xfrm>
            <a:off x="7707007" y="5990697"/>
            <a:ext cx="806564" cy="783665"/>
          </a:xfrm>
          <a:prstGeom prst="rect">
            <a:avLst/>
          </a:prstGeom>
        </p:spPr>
      </p:pic>
    </p:spTree>
    <p:extLst>
      <p:ext uri="{BB962C8B-B14F-4D97-AF65-F5344CB8AC3E}">
        <p14:creationId xmlns:p14="http://schemas.microsoft.com/office/powerpoint/2010/main" val="226583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41262BE4-65B8-4FB8-B272-EBF22092F062}"/>
              </a:ext>
            </a:extLst>
          </p:cNvPr>
          <p:cNvSpPr txBox="1"/>
          <p:nvPr/>
        </p:nvSpPr>
        <p:spPr>
          <a:xfrm>
            <a:off x="654267" y="1844346"/>
            <a:ext cx="10894266" cy="156966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sv-SE" sz="2400" dirty="0">
                <a:hlinkClick r:id="rId4"/>
              </a:rPr>
              <a:t>Mediabanken </a:t>
            </a:r>
            <a:endParaRPr lang="sv-SE" sz="2400" dirty="0">
              <a:cs typeface="Arial"/>
            </a:endParaRPr>
          </a:p>
          <a:p>
            <a:pPr marL="342900" indent="-342900">
              <a:buFont typeface="Arial" panose="020B0604020202020204" pitchFamily="34" charset="0"/>
              <a:buChar char="•"/>
            </a:pPr>
            <a:r>
              <a:rPr lang="sv-SE" sz="2400" dirty="0">
                <a:hlinkClick r:id="rId5"/>
              </a:rPr>
              <a:t>Föreningsbutiken </a:t>
            </a:r>
            <a:endParaRPr lang="sv-SE" sz="2400" dirty="0"/>
          </a:p>
          <a:p>
            <a:pPr marL="342900" indent="-342900">
              <a:buFont typeface="Arial" panose="020B0604020202020204" pitchFamily="34" charset="0"/>
              <a:buChar char="•"/>
            </a:pPr>
            <a:r>
              <a:rPr lang="sv-SE" sz="2400" dirty="0">
                <a:cs typeface="Arial"/>
                <a:hlinkClick r:id="rId6"/>
              </a:rPr>
              <a:t>Etiska riktlinjer och handbok för bilder</a:t>
            </a:r>
            <a:endParaRPr lang="sv-SE" sz="2400" dirty="0">
              <a:cs typeface="Arial"/>
            </a:endParaRPr>
          </a:p>
          <a:p>
            <a:pPr marL="342900" indent="-342900">
              <a:buFont typeface="Arial" panose="020B0604020202020204" pitchFamily="34" charset="0"/>
              <a:buChar char="•"/>
            </a:pPr>
            <a:r>
              <a:rPr lang="sv-SE" sz="2400" dirty="0"/>
              <a:t>Fråga Infoservice </a:t>
            </a:r>
            <a:r>
              <a:rPr lang="sv-SE" sz="2400" dirty="0">
                <a:hlinkClick r:id="rId7"/>
              </a:rPr>
              <a:t>info@redcross.se</a:t>
            </a:r>
            <a:r>
              <a:rPr lang="sv-SE" sz="2400" dirty="0"/>
              <a:t> eller 0771 - 19 95 00</a:t>
            </a:r>
            <a:endParaRPr lang="sv-SE" sz="2400" dirty="0">
              <a:cs typeface="Arial"/>
            </a:endParaRPr>
          </a:p>
        </p:txBody>
      </p:sp>
      <p:sp>
        <p:nvSpPr>
          <p:cNvPr id="5" name="textruta 4">
            <a:extLst>
              <a:ext uri="{FF2B5EF4-FFF2-40B4-BE49-F238E27FC236}">
                <a16:creationId xmlns:a16="http://schemas.microsoft.com/office/drawing/2014/main" id="{23193819-82B2-4A2D-A124-BB8934321F80}"/>
              </a:ext>
            </a:extLst>
          </p:cNvPr>
          <p:cNvSpPr txBox="1"/>
          <p:nvPr/>
        </p:nvSpPr>
        <p:spPr>
          <a:xfrm>
            <a:off x="654267" y="695021"/>
            <a:ext cx="10549466" cy="646331"/>
          </a:xfrm>
          <a:prstGeom prst="rect">
            <a:avLst/>
          </a:prstGeom>
          <a:noFill/>
        </p:spPr>
        <p:txBody>
          <a:bodyPr wrap="square" rtlCol="0">
            <a:spAutoFit/>
          </a:bodyPr>
          <a:lstStyle/>
          <a:p>
            <a:r>
              <a:rPr lang="sv-SE" sz="3600" b="1" dirty="0">
                <a:latin typeface="Futura PT Bold" panose="020B0902020204020203" pitchFamily="34" charset="0"/>
              </a:rPr>
              <a:t>Du hittar mer stöd här: </a:t>
            </a:r>
          </a:p>
        </p:txBody>
      </p:sp>
    </p:spTree>
    <p:extLst>
      <p:ext uri="{BB962C8B-B14F-4D97-AF65-F5344CB8AC3E}">
        <p14:creationId xmlns:p14="http://schemas.microsoft.com/office/powerpoint/2010/main" val="762460279"/>
      </p:ext>
    </p:extLst>
  </p:cSld>
  <p:clrMapOvr>
    <a:masterClrMapping/>
  </p:clrMapOvr>
  <p:transition spd="slow">
    <p:push dir="u"/>
  </p:transition>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43479F-DD4D-2596-067E-615C571496D5}"/>
              </a:ext>
            </a:extLst>
          </p:cNvPr>
          <p:cNvSpPr>
            <a:spLocks noGrp="1"/>
          </p:cNvSpPr>
          <p:nvPr>
            <p:ph type="title"/>
          </p:nvPr>
        </p:nvSpPr>
        <p:spPr/>
        <p:txBody>
          <a:bodyPr/>
          <a:lstStyle/>
          <a:p>
            <a:r>
              <a:rPr lang="sv-SE" dirty="0"/>
              <a:t>FAQ</a:t>
            </a:r>
          </a:p>
        </p:txBody>
      </p:sp>
      <p:sp>
        <p:nvSpPr>
          <p:cNvPr id="3" name="Platshållare för innehåll 2">
            <a:extLst>
              <a:ext uri="{FF2B5EF4-FFF2-40B4-BE49-F238E27FC236}">
                <a16:creationId xmlns:a16="http://schemas.microsoft.com/office/drawing/2014/main" id="{B2E4CCAC-9BA6-80AD-A374-1E404731169A}"/>
              </a:ext>
            </a:extLst>
          </p:cNvPr>
          <p:cNvSpPr>
            <a:spLocks noGrp="1"/>
          </p:cNvSpPr>
          <p:nvPr>
            <p:ph idx="1"/>
          </p:nvPr>
        </p:nvSpPr>
        <p:spPr/>
        <p:txBody>
          <a:bodyPr>
            <a:normAutofit fontScale="85000" lnSpcReduction="20000"/>
          </a:bodyPr>
          <a:lstStyle/>
          <a:p>
            <a:pPr marL="687600" lvl="1" indent="-457200">
              <a:buFont typeface="+mj-lt"/>
              <a:buAutoNum type="arabicPeriod"/>
            </a:pPr>
            <a:r>
              <a:rPr lang="sv-SE" dirty="0"/>
              <a:t>Kan man starta ett konto som inte är kopplat till sitt eget konto? </a:t>
            </a:r>
            <a:br>
              <a:rPr lang="sv-SE" dirty="0"/>
            </a:br>
            <a:r>
              <a:rPr lang="sv-SE" dirty="0"/>
              <a:t>Nej, tyvärr inte.</a:t>
            </a:r>
          </a:p>
          <a:p>
            <a:pPr marL="687600" lvl="1" indent="-457200">
              <a:buFont typeface="+mj-lt"/>
              <a:buAutoNum type="arabicPeriod"/>
            </a:pPr>
            <a:endParaRPr lang="sv-SE" dirty="0"/>
          </a:p>
          <a:p>
            <a:pPr marL="687600" lvl="1" indent="-457200">
              <a:buFont typeface="+mj-lt"/>
              <a:buAutoNum type="arabicPeriod"/>
            </a:pPr>
            <a:r>
              <a:rPr lang="sv-SE" dirty="0"/>
              <a:t>Kan man skapa en egen mejladress bara för FB? </a:t>
            </a:r>
            <a:br>
              <a:rPr lang="sv-SE" dirty="0"/>
            </a:br>
            <a:r>
              <a:rPr lang="sv-SE" dirty="0"/>
              <a:t>Nej. Sådana konton blockas.</a:t>
            </a:r>
          </a:p>
          <a:p>
            <a:pPr marL="687600" lvl="1" indent="-457200">
              <a:buFont typeface="+mj-lt"/>
              <a:buAutoNum type="arabicPeriod"/>
            </a:pPr>
            <a:endParaRPr lang="sv-SE" dirty="0"/>
          </a:p>
          <a:p>
            <a:pPr marL="687600" lvl="1" indent="-457200">
              <a:buFont typeface="+mj-lt"/>
              <a:buAutoNum type="arabicPeriod"/>
            </a:pPr>
            <a:r>
              <a:rPr lang="sv-SE" dirty="0"/>
              <a:t>Vem ska administrera kontot?</a:t>
            </a:r>
            <a:br>
              <a:rPr lang="sv-SE" dirty="0"/>
            </a:br>
            <a:r>
              <a:rPr lang="sv-SE" dirty="0"/>
              <a:t>Utse en eller flera personer som är lämpliga. Se till att ansvarsfördelningen är tydlig. </a:t>
            </a:r>
          </a:p>
          <a:p>
            <a:pPr marL="687600" lvl="1" indent="-457200">
              <a:buFont typeface="+mj-lt"/>
              <a:buAutoNum type="arabicPeriod"/>
            </a:pPr>
            <a:endParaRPr lang="sv-SE" dirty="0"/>
          </a:p>
          <a:p>
            <a:pPr marL="687600" lvl="1" indent="-457200">
              <a:buFont typeface="+mj-lt"/>
              <a:buAutoNum type="arabicPeriod"/>
            </a:pPr>
            <a:r>
              <a:rPr lang="sv-SE" dirty="0"/>
              <a:t>Hur ändrar man mellan sitt privata konto och Röda Korset kontot?</a:t>
            </a:r>
            <a:br>
              <a:rPr lang="sv-SE" dirty="0"/>
            </a:br>
            <a:r>
              <a:rPr lang="sv-SE" dirty="0"/>
              <a:t>Se instruktion på </a:t>
            </a:r>
            <a:r>
              <a:rPr lang="sv-SE" dirty="0" err="1">
                <a:hlinkClick r:id="rId3"/>
              </a:rPr>
              <a:t>Rednetsidan</a:t>
            </a:r>
            <a:r>
              <a:rPr lang="sv-SE" dirty="0">
                <a:hlinkClick r:id="rId3"/>
              </a:rPr>
              <a:t> ”Sociala medier”</a:t>
            </a:r>
            <a:endParaRPr lang="sv-SE" dirty="0"/>
          </a:p>
          <a:p>
            <a:pPr marL="687600" lvl="1" indent="-457200">
              <a:buFont typeface="+mj-lt"/>
              <a:buAutoNum type="arabicPeriod"/>
            </a:pPr>
            <a:endParaRPr lang="sv-SE" dirty="0"/>
          </a:p>
          <a:p>
            <a:pPr marL="687600" lvl="1" indent="-457200">
              <a:buFont typeface="+mj-lt"/>
              <a:buAutoNum type="arabicPeriod"/>
            </a:pPr>
            <a:r>
              <a:rPr lang="sv-SE" dirty="0"/>
              <a:t>Ska man ha ett separat Second hand-butikskonto och kretskonto?</a:t>
            </a:r>
            <a:br>
              <a:rPr lang="sv-SE" dirty="0"/>
            </a:br>
            <a:r>
              <a:rPr lang="sv-SE" dirty="0"/>
              <a:t>Ja det är bra, så att följarna vet vad de kan förvänta sig för innehåll. Att det kommuniceras Second hand på butikskontot och verksamheter, insamling </a:t>
            </a:r>
            <a:r>
              <a:rPr lang="sv-SE" dirty="0" err="1"/>
              <a:t>etc</a:t>
            </a:r>
            <a:r>
              <a:rPr lang="sv-SE" dirty="0"/>
              <a:t> på det andra. Mer information om detta ser du på bild 15.</a:t>
            </a:r>
          </a:p>
          <a:p>
            <a:pPr marL="230400" lvl="1" indent="0">
              <a:buNone/>
            </a:pPr>
            <a:endParaRPr lang="sv-SE" dirty="0"/>
          </a:p>
          <a:p>
            <a:pPr marL="230400" lvl="1" indent="0">
              <a:buNone/>
            </a:pPr>
            <a:endParaRPr lang="sv-SE" dirty="0"/>
          </a:p>
        </p:txBody>
      </p:sp>
    </p:spTree>
    <p:extLst>
      <p:ext uri="{BB962C8B-B14F-4D97-AF65-F5344CB8AC3E}">
        <p14:creationId xmlns:p14="http://schemas.microsoft.com/office/powerpoint/2010/main" val="9738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1C50B4F-06A0-72A5-5756-9FC8DDD104C6}"/>
              </a:ext>
            </a:extLst>
          </p:cNvPr>
          <p:cNvSpPr>
            <a:spLocks noGrp="1"/>
          </p:cNvSpPr>
          <p:nvPr>
            <p:ph type="body" sz="half" idx="2"/>
          </p:nvPr>
        </p:nvSpPr>
        <p:spPr>
          <a:xfrm>
            <a:off x="749642" y="1479955"/>
            <a:ext cx="3486027" cy="3675257"/>
          </a:xfrm>
        </p:spPr>
        <p:txBody>
          <a:bodyPr vert="horz" lIns="36000" tIns="0" rIns="91440" bIns="45720" rtlCol="0" anchor="t">
            <a:normAutofit/>
          </a:bodyPr>
          <a:lstStyle/>
          <a:p>
            <a:pPr>
              <a:lnSpc>
                <a:spcPct val="100000"/>
              </a:lnSpc>
            </a:pPr>
            <a:r>
              <a:rPr lang="sv-SE" dirty="0"/>
              <a:t>Internetstiftelsens senaste studie av svenskar och deras internetvanor från 2023 visar att:</a:t>
            </a:r>
          </a:p>
          <a:p>
            <a:pPr marL="342900" indent="-342900">
              <a:lnSpc>
                <a:spcPct val="100000"/>
              </a:lnSpc>
              <a:buFont typeface="Arial" panose="020B0604020202020204" pitchFamily="34" charset="0"/>
              <a:buChar char="•"/>
            </a:pPr>
            <a:r>
              <a:rPr lang="sv-SE" dirty="0"/>
              <a:t>94% av svenskarna använder sociala medier </a:t>
            </a:r>
          </a:p>
          <a:p>
            <a:pPr marL="342900" indent="-342900">
              <a:lnSpc>
                <a:spcPct val="100000"/>
              </a:lnSpc>
              <a:buFont typeface="Arial" panose="020B0604020202020204" pitchFamily="34" charset="0"/>
              <a:buChar char="•"/>
            </a:pPr>
            <a:r>
              <a:rPr lang="sv-SE" dirty="0"/>
              <a:t>85 % av använder det  varje dag. </a:t>
            </a:r>
          </a:p>
          <a:p>
            <a:pPr>
              <a:lnSpc>
                <a:spcPct val="100000"/>
              </a:lnSpc>
            </a:pPr>
            <a:endParaRPr lang="sv-SE" dirty="0"/>
          </a:p>
          <a:p>
            <a:pPr>
              <a:lnSpc>
                <a:spcPct val="100000"/>
              </a:lnSpc>
            </a:pPr>
            <a:endParaRPr lang="sv-SE" dirty="0"/>
          </a:p>
        </p:txBody>
      </p:sp>
      <p:sp>
        <p:nvSpPr>
          <p:cNvPr id="5" name="Rubrik 2">
            <a:extLst>
              <a:ext uri="{FF2B5EF4-FFF2-40B4-BE49-F238E27FC236}">
                <a16:creationId xmlns:a16="http://schemas.microsoft.com/office/drawing/2014/main" id="{D8E4E245-050D-71FB-415E-C61062A7E20F}"/>
              </a:ext>
            </a:extLst>
          </p:cNvPr>
          <p:cNvSpPr txBox="1">
            <a:spLocks/>
          </p:cNvSpPr>
          <p:nvPr/>
        </p:nvSpPr>
        <p:spPr>
          <a:xfrm>
            <a:off x="738045" y="723925"/>
            <a:ext cx="3137925" cy="643929"/>
          </a:xfrm>
          <a:prstGeom prst="rect">
            <a:avLst/>
          </a:prstGeom>
        </p:spPr>
        <p:txBody>
          <a:bodyPr vert="horz" lIns="90000" tIns="45720" rIns="91440" bIns="45720" rtlCol="0" anchor="b" anchorCtr="0">
            <a:normAutofit fontScale="92500" lnSpcReduction="10000"/>
          </a:bodyPr>
          <a:lstStyle>
            <a:lvl1pPr algn="l" defTabSz="914400" rtl="0" eaLnBrk="1" latinLnBrk="0" hangingPunct="1">
              <a:lnSpc>
                <a:spcPct val="90000"/>
              </a:lnSpc>
              <a:spcBef>
                <a:spcPct val="0"/>
              </a:spcBef>
              <a:buNone/>
              <a:defRPr sz="2400" b="1" i="0" kern="1200">
                <a:solidFill>
                  <a:schemeClr val="accent6">
                    <a:lumMod val="85000"/>
                    <a:lumOff val="15000"/>
                  </a:schemeClr>
                </a:solidFill>
                <a:latin typeface="Univers LT Std 47 Cn Lt" panose="020B040602020204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b="1" i="0" u="none" strike="noStrike" kern="1200" cap="none" spc="0" normalizeH="0" baseline="0" noProof="0" dirty="0">
                <a:ln>
                  <a:noFill/>
                </a:ln>
                <a:solidFill>
                  <a:srgbClr val="000000">
                    <a:lumMod val="85000"/>
                    <a:lumOff val="15000"/>
                  </a:srgbClr>
                </a:solidFill>
                <a:effectLst/>
                <a:uLnTx/>
                <a:uFillTx/>
                <a:latin typeface="+mj-lt"/>
                <a:ea typeface="+mj-ea"/>
                <a:cs typeface="+mj-cs"/>
              </a:rPr>
              <a:t>Fler och fler använder sociala medier</a:t>
            </a:r>
          </a:p>
        </p:txBody>
      </p:sp>
      <p:grpSp>
        <p:nvGrpSpPr>
          <p:cNvPr id="22" name="Grupp 21">
            <a:extLst>
              <a:ext uri="{FF2B5EF4-FFF2-40B4-BE49-F238E27FC236}">
                <a16:creationId xmlns:a16="http://schemas.microsoft.com/office/drawing/2014/main" id="{59DE3053-667B-456E-95A4-EFC6651EBC73}"/>
              </a:ext>
            </a:extLst>
          </p:cNvPr>
          <p:cNvGrpSpPr/>
          <p:nvPr/>
        </p:nvGrpSpPr>
        <p:grpSpPr>
          <a:xfrm>
            <a:off x="749642" y="5097264"/>
            <a:ext cx="2549114" cy="629624"/>
            <a:chOff x="2697610" y="5782600"/>
            <a:chExt cx="3112730" cy="778883"/>
          </a:xfrm>
        </p:grpSpPr>
        <p:pic>
          <p:nvPicPr>
            <p:cNvPr id="19" name="Bildobjekt 18" descr="En bild som visar logotyp, symbol, Grafik, Teckensnitt&#10;&#10;Automatiskt genererad beskrivning">
              <a:extLst>
                <a:ext uri="{FF2B5EF4-FFF2-40B4-BE49-F238E27FC236}">
                  <a16:creationId xmlns:a16="http://schemas.microsoft.com/office/drawing/2014/main" id="{74BABCD9-6AC6-2C5A-D888-BC1903C2D62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97610" y="5868327"/>
              <a:ext cx="576000" cy="576000"/>
            </a:xfrm>
            <a:prstGeom prst="rect">
              <a:avLst/>
            </a:prstGeom>
          </p:spPr>
        </p:pic>
        <p:pic>
          <p:nvPicPr>
            <p:cNvPr id="20" name="Bildobjekt 19" descr="En bild som visar Grafik, Teckensnitt, logotyp, skärmbild&#10;&#10;Automatiskt genererad beskrivning">
              <a:extLst>
                <a:ext uri="{FF2B5EF4-FFF2-40B4-BE49-F238E27FC236}">
                  <a16:creationId xmlns:a16="http://schemas.microsoft.com/office/drawing/2014/main" id="{D3F04443-66C0-9C6E-7A70-88BE9A6CE64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30340" y="5782600"/>
              <a:ext cx="1280000" cy="720000"/>
            </a:xfrm>
            <a:prstGeom prst="rect">
              <a:avLst/>
            </a:prstGeom>
          </p:spPr>
        </p:pic>
        <p:pic>
          <p:nvPicPr>
            <p:cNvPr id="21" name="Bildobjekt 20" descr="En bild som visar Grafik, Teckensnitt, logotyp, grafisk design&#10;&#10;Automatiskt genererad beskrivning">
              <a:extLst>
                <a:ext uri="{FF2B5EF4-FFF2-40B4-BE49-F238E27FC236}">
                  <a16:creationId xmlns:a16="http://schemas.microsoft.com/office/drawing/2014/main" id="{4C1389AB-1643-27B6-6CD5-31353844B34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501084" y="5841483"/>
              <a:ext cx="801782" cy="720000"/>
            </a:xfrm>
            <a:prstGeom prst="rect">
              <a:avLst/>
            </a:prstGeom>
          </p:spPr>
        </p:pic>
      </p:grpSp>
      <p:sp>
        <p:nvSpPr>
          <p:cNvPr id="24" name="textruta 23">
            <a:extLst>
              <a:ext uri="{FF2B5EF4-FFF2-40B4-BE49-F238E27FC236}">
                <a16:creationId xmlns:a16="http://schemas.microsoft.com/office/drawing/2014/main" id="{7103110F-B08B-F1CA-84AB-33EDE42F65A8}"/>
              </a:ext>
            </a:extLst>
          </p:cNvPr>
          <p:cNvSpPr txBox="1"/>
          <p:nvPr/>
        </p:nvSpPr>
        <p:spPr>
          <a:xfrm>
            <a:off x="738045" y="5678379"/>
            <a:ext cx="3126328" cy="861774"/>
          </a:xfrm>
          <a:prstGeom prst="rect">
            <a:avLst/>
          </a:prstGeom>
          <a:noFill/>
        </p:spPr>
        <p:txBody>
          <a:bodyPr wrap="square">
            <a:spAutoFit/>
          </a:bodyPr>
          <a:lstStyle/>
          <a:p>
            <a:pPr>
              <a:lnSpc>
                <a:spcPct val="100000"/>
              </a:lnSpc>
            </a:pPr>
            <a:endParaRPr lang="sv-SE" b="1" dirty="0">
              <a:latin typeface="Lato" panose="020F0502020204030203" pitchFamily="34" charset="77"/>
            </a:endParaRPr>
          </a:p>
          <a:p>
            <a:pPr>
              <a:lnSpc>
                <a:spcPct val="100000"/>
              </a:lnSpc>
            </a:pPr>
            <a:r>
              <a:rPr lang="sv-SE" sz="1600" dirty="0"/>
              <a:t>Youtube, Facebook och </a:t>
            </a:r>
            <a:r>
              <a:rPr lang="sv-SE" sz="1600" dirty="0" err="1"/>
              <a:t>Instagram</a:t>
            </a:r>
            <a:r>
              <a:rPr lang="sv-SE" sz="1600" dirty="0"/>
              <a:t> mest populära. </a:t>
            </a:r>
          </a:p>
        </p:txBody>
      </p:sp>
      <p:graphicFrame>
        <p:nvGraphicFramePr>
          <p:cNvPr id="6" name="Diagram 5">
            <a:extLst>
              <a:ext uri="{FF2B5EF4-FFF2-40B4-BE49-F238E27FC236}">
                <a16:creationId xmlns:a16="http://schemas.microsoft.com/office/drawing/2014/main" id="{A2E16302-D151-5B09-944E-85A822EA807E}"/>
              </a:ext>
            </a:extLst>
          </p:cNvPr>
          <p:cNvGraphicFramePr/>
          <p:nvPr>
            <p:extLst>
              <p:ext uri="{D42A27DB-BD31-4B8C-83A1-F6EECF244321}">
                <p14:modId xmlns:p14="http://schemas.microsoft.com/office/powerpoint/2010/main" val="4029719531"/>
              </p:ext>
            </p:extLst>
          </p:nvPr>
        </p:nvGraphicFramePr>
        <p:xfrm>
          <a:off x="4224072" y="723925"/>
          <a:ext cx="8128000" cy="541866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49024796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4AFF100C-746E-A87E-9B7A-B29C6DD5211C}"/>
              </a:ext>
            </a:extLst>
          </p:cNvPr>
          <p:cNvSpPr txBox="1"/>
          <p:nvPr/>
        </p:nvSpPr>
        <p:spPr>
          <a:xfrm>
            <a:off x="2226238" y="1744880"/>
            <a:ext cx="420511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solidFill>
                  <a:srgbClr val="333333"/>
                </a:solidFill>
                <a:latin typeface="Arial"/>
              </a:rPr>
              <a:t>Varumärkesstärkande</a:t>
            </a:r>
            <a:endParaRPr lang="sv-SE" dirty="0">
              <a:solidFill>
                <a:srgbClr val="333333"/>
              </a:solidFill>
              <a:cs typeface="Arial"/>
            </a:endParaRPr>
          </a:p>
          <a:p>
            <a:endParaRPr lang="sv-SE" dirty="0">
              <a:solidFill>
                <a:srgbClr val="333333"/>
              </a:solidFill>
              <a:cs typeface="Arial"/>
            </a:endParaRPr>
          </a:p>
          <a:p>
            <a:r>
              <a:rPr lang="sv-SE" dirty="0">
                <a:solidFill>
                  <a:srgbClr val="333333"/>
                </a:solidFill>
                <a:cs typeface="Arial"/>
              </a:rPr>
              <a:t>Information om våra verksamheter</a:t>
            </a:r>
          </a:p>
          <a:p>
            <a:endParaRPr lang="sv-SE" dirty="0">
              <a:solidFill>
                <a:srgbClr val="333333"/>
              </a:solidFill>
              <a:cs typeface="Arial"/>
            </a:endParaRPr>
          </a:p>
          <a:p>
            <a:r>
              <a:rPr lang="sv-SE" dirty="0">
                <a:solidFill>
                  <a:srgbClr val="333333"/>
                </a:solidFill>
                <a:cs typeface="Arial"/>
              </a:rPr>
              <a:t>Rekryteringskanal</a:t>
            </a:r>
          </a:p>
          <a:p>
            <a:endParaRPr lang="sv-SE" dirty="0">
              <a:solidFill>
                <a:srgbClr val="333333"/>
              </a:solidFill>
              <a:cs typeface="Arial"/>
            </a:endParaRPr>
          </a:p>
          <a:p>
            <a:r>
              <a:rPr lang="sv-SE" dirty="0">
                <a:solidFill>
                  <a:srgbClr val="333333"/>
                </a:solidFill>
                <a:cs typeface="Arial"/>
              </a:rPr>
              <a:t>Lokal synlighet, påverkan och nätverkande</a:t>
            </a:r>
          </a:p>
          <a:p>
            <a:endParaRPr lang="sv-SE" dirty="0">
              <a:solidFill>
                <a:srgbClr val="333333"/>
              </a:solidFill>
              <a:cs typeface="Arial"/>
            </a:endParaRPr>
          </a:p>
          <a:p>
            <a:r>
              <a:rPr lang="sv-SE" dirty="0">
                <a:solidFill>
                  <a:srgbClr val="333333"/>
                </a:solidFill>
                <a:cs typeface="Arial"/>
              </a:rPr>
              <a:t>Second hand-försäljning</a:t>
            </a:r>
          </a:p>
        </p:txBody>
      </p:sp>
      <p:pic>
        <p:nvPicPr>
          <p:cNvPr id="6" name="Bild 5" descr="Märkesfäste1 kontur">
            <a:extLst>
              <a:ext uri="{FF2B5EF4-FFF2-40B4-BE49-F238E27FC236}">
                <a16:creationId xmlns:a16="http://schemas.microsoft.com/office/drawing/2014/main" id="{E2DC7656-ACBD-113C-FBD0-5466AA393B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3812" y="1691706"/>
            <a:ext cx="401594" cy="401594"/>
          </a:xfrm>
          <a:prstGeom prst="rect">
            <a:avLst/>
          </a:prstGeom>
        </p:spPr>
      </p:pic>
      <p:pic>
        <p:nvPicPr>
          <p:cNvPr id="8" name="Bild 7" descr="Märkesfäste1 kontur">
            <a:extLst>
              <a:ext uri="{FF2B5EF4-FFF2-40B4-BE49-F238E27FC236}">
                <a16:creationId xmlns:a16="http://schemas.microsoft.com/office/drawing/2014/main" id="{4556A1D0-B031-0320-90ED-2A1A487D2F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3812" y="2264235"/>
            <a:ext cx="401594" cy="401594"/>
          </a:xfrm>
          <a:prstGeom prst="rect">
            <a:avLst/>
          </a:prstGeom>
        </p:spPr>
      </p:pic>
      <p:pic>
        <p:nvPicPr>
          <p:cNvPr id="10" name="Bild 9" descr="Märkesfäste1 kontur">
            <a:extLst>
              <a:ext uri="{FF2B5EF4-FFF2-40B4-BE49-F238E27FC236}">
                <a16:creationId xmlns:a16="http://schemas.microsoft.com/office/drawing/2014/main" id="{9CBB0CCA-5E91-9520-F136-2D4EDEE726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3812" y="2836764"/>
            <a:ext cx="401594" cy="401594"/>
          </a:xfrm>
          <a:prstGeom prst="rect">
            <a:avLst/>
          </a:prstGeom>
        </p:spPr>
      </p:pic>
      <p:pic>
        <p:nvPicPr>
          <p:cNvPr id="11" name="Bild 10" descr="Märkesfäste1 kontur">
            <a:extLst>
              <a:ext uri="{FF2B5EF4-FFF2-40B4-BE49-F238E27FC236}">
                <a16:creationId xmlns:a16="http://schemas.microsoft.com/office/drawing/2014/main" id="{0049347B-FCBE-744A-D198-1B99AE2101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3812" y="3417979"/>
            <a:ext cx="401594" cy="401594"/>
          </a:xfrm>
          <a:prstGeom prst="rect">
            <a:avLst/>
          </a:prstGeom>
        </p:spPr>
      </p:pic>
      <p:pic>
        <p:nvPicPr>
          <p:cNvPr id="23" name="Bildobjekt 22">
            <a:extLst>
              <a:ext uri="{FF2B5EF4-FFF2-40B4-BE49-F238E27FC236}">
                <a16:creationId xmlns:a16="http://schemas.microsoft.com/office/drawing/2014/main" id="{57267B4D-4AB4-5BBC-57FB-8711288F2D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4722" y="1939488"/>
            <a:ext cx="1358840" cy="2647090"/>
          </a:xfrm>
          <a:prstGeom prst="rect">
            <a:avLst/>
          </a:prstGeom>
        </p:spPr>
      </p:pic>
      <p:pic>
        <p:nvPicPr>
          <p:cNvPr id="24" name="Bildobjekt 23">
            <a:extLst>
              <a:ext uri="{FF2B5EF4-FFF2-40B4-BE49-F238E27FC236}">
                <a16:creationId xmlns:a16="http://schemas.microsoft.com/office/drawing/2014/main" id="{658F1800-3E78-60A8-706C-AE1D6BD01D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4756" y="1738359"/>
            <a:ext cx="1487026" cy="2884318"/>
          </a:xfrm>
          <a:prstGeom prst="rect">
            <a:avLst/>
          </a:prstGeom>
        </p:spPr>
      </p:pic>
      <p:pic>
        <p:nvPicPr>
          <p:cNvPr id="25" name="Bildobjekt 24" descr="En bild som visar text, elektronik, iPod, skärmbild&#10;&#10;Automatiskt genererad beskrivning">
            <a:extLst>
              <a:ext uri="{FF2B5EF4-FFF2-40B4-BE49-F238E27FC236}">
                <a16:creationId xmlns:a16="http://schemas.microsoft.com/office/drawing/2014/main" id="{167A7A39-A863-7AC8-E104-4419DCC702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4100" y="1965590"/>
            <a:ext cx="1391662" cy="2711029"/>
          </a:xfrm>
          <a:prstGeom prst="rect">
            <a:avLst/>
          </a:prstGeom>
        </p:spPr>
      </p:pic>
      <p:sp>
        <p:nvSpPr>
          <p:cNvPr id="26" name="Rektangel 25">
            <a:extLst>
              <a:ext uri="{FF2B5EF4-FFF2-40B4-BE49-F238E27FC236}">
                <a16:creationId xmlns:a16="http://schemas.microsoft.com/office/drawing/2014/main" id="{C1BB1F09-DB41-BE86-5644-4E9A7DFA60FE}"/>
              </a:ext>
            </a:extLst>
          </p:cNvPr>
          <p:cNvSpPr/>
          <p:nvPr/>
        </p:nvSpPr>
        <p:spPr>
          <a:xfrm>
            <a:off x="1255594" y="1091262"/>
            <a:ext cx="9403308" cy="4422434"/>
          </a:xfrm>
          <a:custGeom>
            <a:avLst/>
            <a:gdLst>
              <a:gd name="connsiteX0" fmla="*/ 0 w 9403308"/>
              <a:gd name="connsiteY0" fmla="*/ 0 h 4422434"/>
              <a:gd name="connsiteX1" fmla="*/ 577632 w 9403308"/>
              <a:gd name="connsiteY1" fmla="*/ 0 h 4422434"/>
              <a:gd name="connsiteX2" fmla="*/ 967197 w 9403308"/>
              <a:gd name="connsiteY2" fmla="*/ 0 h 4422434"/>
              <a:gd name="connsiteX3" fmla="*/ 1826928 w 9403308"/>
              <a:gd name="connsiteY3" fmla="*/ 0 h 4422434"/>
              <a:gd name="connsiteX4" fmla="*/ 2404560 w 9403308"/>
              <a:gd name="connsiteY4" fmla="*/ 0 h 4422434"/>
              <a:gd name="connsiteX5" fmla="*/ 2982192 w 9403308"/>
              <a:gd name="connsiteY5" fmla="*/ 0 h 4422434"/>
              <a:gd name="connsiteX6" fmla="*/ 3841923 w 9403308"/>
              <a:gd name="connsiteY6" fmla="*/ 0 h 4422434"/>
              <a:gd name="connsiteX7" fmla="*/ 4325522 w 9403308"/>
              <a:gd name="connsiteY7" fmla="*/ 0 h 4422434"/>
              <a:gd name="connsiteX8" fmla="*/ 5185253 w 9403308"/>
              <a:gd name="connsiteY8" fmla="*/ 0 h 4422434"/>
              <a:gd name="connsiteX9" fmla="*/ 6044984 w 9403308"/>
              <a:gd name="connsiteY9" fmla="*/ 0 h 4422434"/>
              <a:gd name="connsiteX10" fmla="*/ 6716649 w 9403308"/>
              <a:gd name="connsiteY10" fmla="*/ 0 h 4422434"/>
              <a:gd name="connsiteX11" fmla="*/ 7576380 w 9403308"/>
              <a:gd name="connsiteY11" fmla="*/ 0 h 4422434"/>
              <a:gd name="connsiteX12" fmla="*/ 8154011 w 9403308"/>
              <a:gd name="connsiteY12" fmla="*/ 0 h 4422434"/>
              <a:gd name="connsiteX13" fmla="*/ 8731643 w 9403308"/>
              <a:gd name="connsiteY13" fmla="*/ 0 h 4422434"/>
              <a:gd name="connsiteX14" fmla="*/ 9403308 w 9403308"/>
              <a:gd name="connsiteY14" fmla="*/ 0 h 4422434"/>
              <a:gd name="connsiteX15" fmla="*/ 9403308 w 9403308"/>
              <a:gd name="connsiteY15" fmla="*/ 587552 h 4422434"/>
              <a:gd name="connsiteX16" fmla="*/ 9403308 w 9403308"/>
              <a:gd name="connsiteY16" fmla="*/ 1219328 h 4422434"/>
              <a:gd name="connsiteX17" fmla="*/ 9403308 w 9403308"/>
              <a:gd name="connsiteY17" fmla="*/ 1895329 h 4422434"/>
              <a:gd name="connsiteX18" fmla="*/ 9403308 w 9403308"/>
              <a:gd name="connsiteY18" fmla="*/ 2571329 h 4422434"/>
              <a:gd name="connsiteX19" fmla="*/ 9403308 w 9403308"/>
              <a:gd name="connsiteY19" fmla="*/ 3247330 h 4422434"/>
              <a:gd name="connsiteX20" fmla="*/ 9403308 w 9403308"/>
              <a:gd name="connsiteY20" fmla="*/ 3746433 h 4422434"/>
              <a:gd name="connsiteX21" fmla="*/ 9403308 w 9403308"/>
              <a:gd name="connsiteY21" fmla="*/ 4422434 h 4422434"/>
              <a:gd name="connsiteX22" fmla="*/ 8637610 w 9403308"/>
              <a:gd name="connsiteY22" fmla="*/ 4422434 h 4422434"/>
              <a:gd name="connsiteX23" fmla="*/ 8154011 w 9403308"/>
              <a:gd name="connsiteY23" fmla="*/ 4422434 h 4422434"/>
              <a:gd name="connsiteX24" fmla="*/ 7482347 w 9403308"/>
              <a:gd name="connsiteY24" fmla="*/ 4422434 h 4422434"/>
              <a:gd name="connsiteX25" fmla="*/ 7092781 w 9403308"/>
              <a:gd name="connsiteY25" fmla="*/ 4422434 h 4422434"/>
              <a:gd name="connsiteX26" fmla="*/ 6703215 w 9403308"/>
              <a:gd name="connsiteY26" fmla="*/ 4422434 h 4422434"/>
              <a:gd name="connsiteX27" fmla="*/ 6031550 w 9403308"/>
              <a:gd name="connsiteY27" fmla="*/ 4422434 h 4422434"/>
              <a:gd name="connsiteX28" fmla="*/ 5547952 w 9403308"/>
              <a:gd name="connsiteY28" fmla="*/ 4422434 h 4422434"/>
              <a:gd name="connsiteX29" fmla="*/ 4782254 w 9403308"/>
              <a:gd name="connsiteY29" fmla="*/ 4422434 h 4422434"/>
              <a:gd name="connsiteX30" fmla="*/ 4298655 w 9403308"/>
              <a:gd name="connsiteY30" fmla="*/ 4422434 h 4422434"/>
              <a:gd name="connsiteX31" fmla="*/ 3532957 w 9403308"/>
              <a:gd name="connsiteY31" fmla="*/ 4422434 h 4422434"/>
              <a:gd name="connsiteX32" fmla="*/ 3143392 w 9403308"/>
              <a:gd name="connsiteY32" fmla="*/ 4422434 h 4422434"/>
              <a:gd name="connsiteX33" fmla="*/ 2377694 w 9403308"/>
              <a:gd name="connsiteY33" fmla="*/ 4422434 h 4422434"/>
              <a:gd name="connsiteX34" fmla="*/ 1894095 w 9403308"/>
              <a:gd name="connsiteY34" fmla="*/ 4422434 h 4422434"/>
              <a:gd name="connsiteX35" fmla="*/ 1504529 w 9403308"/>
              <a:gd name="connsiteY35" fmla="*/ 4422434 h 4422434"/>
              <a:gd name="connsiteX36" fmla="*/ 1020931 w 9403308"/>
              <a:gd name="connsiteY36" fmla="*/ 4422434 h 4422434"/>
              <a:gd name="connsiteX37" fmla="*/ 0 w 9403308"/>
              <a:gd name="connsiteY37" fmla="*/ 4422434 h 4422434"/>
              <a:gd name="connsiteX38" fmla="*/ 0 w 9403308"/>
              <a:gd name="connsiteY38" fmla="*/ 3879106 h 4422434"/>
              <a:gd name="connsiteX39" fmla="*/ 0 w 9403308"/>
              <a:gd name="connsiteY39" fmla="*/ 3380003 h 4422434"/>
              <a:gd name="connsiteX40" fmla="*/ 0 w 9403308"/>
              <a:gd name="connsiteY40" fmla="*/ 2880900 h 4422434"/>
              <a:gd name="connsiteX41" fmla="*/ 0 w 9403308"/>
              <a:gd name="connsiteY41" fmla="*/ 2204899 h 4422434"/>
              <a:gd name="connsiteX42" fmla="*/ 0 w 9403308"/>
              <a:gd name="connsiteY42" fmla="*/ 1705796 h 4422434"/>
              <a:gd name="connsiteX43" fmla="*/ 0 w 9403308"/>
              <a:gd name="connsiteY43" fmla="*/ 1074020 h 4422434"/>
              <a:gd name="connsiteX44" fmla="*/ 0 w 9403308"/>
              <a:gd name="connsiteY44" fmla="*/ 0 h 442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403308" h="4422434" extrusionOk="0">
                <a:moveTo>
                  <a:pt x="0" y="0"/>
                </a:moveTo>
                <a:cubicBezTo>
                  <a:pt x="171851" y="-13141"/>
                  <a:pt x="447205" y="-24555"/>
                  <a:pt x="577632" y="0"/>
                </a:cubicBezTo>
                <a:cubicBezTo>
                  <a:pt x="708059" y="24555"/>
                  <a:pt x="786704" y="7540"/>
                  <a:pt x="967197" y="0"/>
                </a:cubicBezTo>
                <a:cubicBezTo>
                  <a:pt x="1147691" y="-7540"/>
                  <a:pt x="1613402" y="11662"/>
                  <a:pt x="1826928" y="0"/>
                </a:cubicBezTo>
                <a:cubicBezTo>
                  <a:pt x="2040454" y="-11662"/>
                  <a:pt x="2259415" y="-25261"/>
                  <a:pt x="2404560" y="0"/>
                </a:cubicBezTo>
                <a:cubicBezTo>
                  <a:pt x="2549705" y="25261"/>
                  <a:pt x="2696100" y="12495"/>
                  <a:pt x="2982192" y="0"/>
                </a:cubicBezTo>
                <a:cubicBezTo>
                  <a:pt x="3268284" y="-12495"/>
                  <a:pt x="3587175" y="42176"/>
                  <a:pt x="3841923" y="0"/>
                </a:cubicBezTo>
                <a:cubicBezTo>
                  <a:pt x="4096671" y="-42176"/>
                  <a:pt x="4112096" y="-9813"/>
                  <a:pt x="4325522" y="0"/>
                </a:cubicBezTo>
                <a:cubicBezTo>
                  <a:pt x="4538948" y="9813"/>
                  <a:pt x="4844780" y="8892"/>
                  <a:pt x="5185253" y="0"/>
                </a:cubicBezTo>
                <a:cubicBezTo>
                  <a:pt x="5525726" y="-8892"/>
                  <a:pt x="5767134" y="-3179"/>
                  <a:pt x="6044984" y="0"/>
                </a:cubicBezTo>
                <a:cubicBezTo>
                  <a:pt x="6322834" y="3179"/>
                  <a:pt x="6382897" y="-24149"/>
                  <a:pt x="6716649" y="0"/>
                </a:cubicBezTo>
                <a:cubicBezTo>
                  <a:pt x="7050402" y="24149"/>
                  <a:pt x="7401890" y="-28458"/>
                  <a:pt x="7576380" y="0"/>
                </a:cubicBezTo>
                <a:cubicBezTo>
                  <a:pt x="7750870" y="28458"/>
                  <a:pt x="7865283" y="-257"/>
                  <a:pt x="8154011" y="0"/>
                </a:cubicBezTo>
                <a:cubicBezTo>
                  <a:pt x="8442739" y="257"/>
                  <a:pt x="8475771" y="-22561"/>
                  <a:pt x="8731643" y="0"/>
                </a:cubicBezTo>
                <a:cubicBezTo>
                  <a:pt x="8987515" y="22561"/>
                  <a:pt x="9180090" y="-13924"/>
                  <a:pt x="9403308" y="0"/>
                </a:cubicBezTo>
                <a:cubicBezTo>
                  <a:pt x="9419548" y="239155"/>
                  <a:pt x="9375055" y="337050"/>
                  <a:pt x="9403308" y="587552"/>
                </a:cubicBezTo>
                <a:cubicBezTo>
                  <a:pt x="9431561" y="838054"/>
                  <a:pt x="9409461" y="1000227"/>
                  <a:pt x="9403308" y="1219328"/>
                </a:cubicBezTo>
                <a:cubicBezTo>
                  <a:pt x="9397155" y="1438429"/>
                  <a:pt x="9370379" y="1610364"/>
                  <a:pt x="9403308" y="1895329"/>
                </a:cubicBezTo>
                <a:cubicBezTo>
                  <a:pt x="9436237" y="2180294"/>
                  <a:pt x="9385439" y="2284524"/>
                  <a:pt x="9403308" y="2571329"/>
                </a:cubicBezTo>
                <a:cubicBezTo>
                  <a:pt x="9421177" y="2858134"/>
                  <a:pt x="9431251" y="2945502"/>
                  <a:pt x="9403308" y="3247330"/>
                </a:cubicBezTo>
                <a:cubicBezTo>
                  <a:pt x="9375365" y="3549158"/>
                  <a:pt x="9401607" y="3511080"/>
                  <a:pt x="9403308" y="3746433"/>
                </a:cubicBezTo>
                <a:cubicBezTo>
                  <a:pt x="9405009" y="3981786"/>
                  <a:pt x="9401127" y="4140258"/>
                  <a:pt x="9403308" y="4422434"/>
                </a:cubicBezTo>
                <a:cubicBezTo>
                  <a:pt x="9139221" y="4397369"/>
                  <a:pt x="8894747" y="4431349"/>
                  <a:pt x="8637610" y="4422434"/>
                </a:cubicBezTo>
                <a:cubicBezTo>
                  <a:pt x="8380473" y="4413519"/>
                  <a:pt x="8340538" y="4412433"/>
                  <a:pt x="8154011" y="4422434"/>
                </a:cubicBezTo>
                <a:cubicBezTo>
                  <a:pt x="7967484" y="4432435"/>
                  <a:pt x="7747071" y="4428770"/>
                  <a:pt x="7482347" y="4422434"/>
                </a:cubicBezTo>
                <a:cubicBezTo>
                  <a:pt x="7217623" y="4416098"/>
                  <a:pt x="7257397" y="4405000"/>
                  <a:pt x="7092781" y="4422434"/>
                </a:cubicBezTo>
                <a:cubicBezTo>
                  <a:pt x="6928165" y="4439868"/>
                  <a:pt x="6842037" y="4427462"/>
                  <a:pt x="6703215" y="4422434"/>
                </a:cubicBezTo>
                <a:cubicBezTo>
                  <a:pt x="6564393" y="4417406"/>
                  <a:pt x="6270097" y="4393217"/>
                  <a:pt x="6031550" y="4422434"/>
                </a:cubicBezTo>
                <a:cubicBezTo>
                  <a:pt x="5793004" y="4451651"/>
                  <a:pt x="5735523" y="4402820"/>
                  <a:pt x="5547952" y="4422434"/>
                </a:cubicBezTo>
                <a:cubicBezTo>
                  <a:pt x="5360381" y="4442048"/>
                  <a:pt x="4997006" y="4431863"/>
                  <a:pt x="4782254" y="4422434"/>
                </a:cubicBezTo>
                <a:cubicBezTo>
                  <a:pt x="4567502" y="4413005"/>
                  <a:pt x="4422931" y="4409658"/>
                  <a:pt x="4298655" y="4422434"/>
                </a:cubicBezTo>
                <a:cubicBezTo>
                  <a:pt x="4174379" y="4435210"/>
                  <a:pt x="3814034" y="4432878"/>
                  <a:pt x="3532957" y="4422434"/>
                </a:cubicBezTo>
                <a:cubicBezTo>
                  <a:pt x="3251880" y="4411990"/>
                  <a:pt x="3308031" y="4415603"/>
                  <a:pt x="3143392" y="4422434"/>
                </a:cubicBezTo>
                <a:cubicBezTo>
                  <a:pt x="2978753" y="4429265"/>
                  <a:pt x="2652508" y="4446214"/>
                  <a:pt x="2377694" y="4422434"/>
                </a:cubicBezTo>
                <a:cubicBezTo>
                  <a:pt x="2102880" y="4398654"/>
                  <a:pt x="2050820" y="4412255"/>
                  <a:pt x="1894095" y="4422434"/>
                </a:cubicBezTo>
                <a:cubicBezTo>
                  <a:pt x="1737370" y="4432613"/>
                  <a:pt x="1616133" y="4415850"/>
                  <a:pt x="1504529" y="4422434"/>
                </a:cubicBezTo>
                <a:cubicBezTo>
                  <a:pt x="1392925" y="4429018"/>
                  <a:pt x="1253721" y="4405919"/>
                  <a:pt x="1020931" y="4422434"/>
                </a:cubicBezTo>
                <a:cubicBezTo>
                  <a:pt x="788141" y="4438949"/>
                  <a:pt x="506200" y="4384726"/>
                  <a:pt x="0" y="4422434"/>
                </a:cubicBezTo>
                <a:cubicBezTo>
                  <a:pt x="-11507" y="4260512"/>
                  <a:pt x="7039" y="4116117"/>
                  <a:pt x="0" y="3879106"/>
                </a:cubicBezTo>
                <a:cubicBezTo>
                  <a:pt x="-7039" y="3642095"/>
                  <a:pt x="-3717" y="3540740"/>
                  <a:pt x="0" y="3380003"/>
                </a:cubicBezTo>
                <a:cubicBezTo>
                  <a:pt x="3717" y="3219266"/>
                  <a:pt x="-1432" y="3042442"/>
                  <a:pt x="0" y="2880900"/>
                </a:cubicBezTo>
                <a:cubicBezTo>
                  <a:pt x="1432" y="2719358"/>
                  <a:pt x="25029" y="2491919"/>
                  <a:pt x="0" y="2204899"/>
                </a:cubicBezTo>
                <a:cubicBezTo>
                  <a:pt x="-25029" y="1917879"/>
                  <a:pt x="21818" y="1825038"/>
                  <a:pt x="0" y="1705796"/>
                </a:cubicBezTo>
                <a:cubicBezTo>
                  <a:pt x="-21818" y="1586554"/>
                  <a:pt x="19348" y="1236338"/>
                  <a:pt x="0" y="1074020"/>
                </a:cubicBezTo>
                <a:cubicBezTo>
                  <a:pt x="-19348" y="911702"/>
                  <a:pt x="-14418" y="219018"/>
                  <a:pt x="0" y="0"/>
                </a:cubicBezTo>
                <a:close/>
              </a:path>
            </a:pathLst>
          </a:custGeom>
          <a:noFill/>
          <a:ln w="28575">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7491947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1CFFD63F-3E11-8BC5-A362-7D17AF6250E4}"/>
              </a:ext>
            </a:extLst>
          </p:cNvPr>
          <p:cNvSpPr/>
          <p:nvPr/>
        </p:nvSpPr>
        <p:spPr>
          <a:xfrm>
            <a:off x="930216" y="954784"/>
            <a:ext cx="9930295" cy="1679234"/>
          </a:xfrm>
          <a:custGeom>
            <a:avLst/>
            <a:gdLst>
              <a:gd name="connsiteX0" fmla="*/ 0 w 9930295"/>
              <a:gd name="connsiteY0" fmla="*/ 0 h 1679234"/>
              <a:gd name="connsiteX1" fmla="*/ 562717 w 9930295"/>
              <a:gd name="connsiteY1" fmla="*/ 0 h 1679234"/>
              <a:gd name="connsiteX2" fmla="*/ 926828 w 9930295"/>
              <a:gd name="connsiteY2" fmla="*/ 0 h 1679234"/>
              <a:gd name="connsiteX3" fmla="*/ 1787453 w 9930295"/>
              <a:gd name="connsiteY3" fmla="*/ 0 h 1679234"/>
              <a:gd name="connsiteX4" fmla="*/ 2350170 w 9930295"/>
              <a:gd name="connsiteY4" fmla="*/ 0 h 1679234"/>
              <a:gd name="connsiteX5" fmla="*/ 2912887 w 9930295"/>
              <a:gd name="connsiteY5" fmla="*/ 0 h 1679234"/>
              <a:gd name="connsiteX6" fmla="*/ 3773512 w 9930295"/>
              <a:gd name="connsiteY6" fmla="*/ 0 h 1679234"/>
              <a:gd name="connsiteX7" fmla="*/ 4236926 w 9930295"/>
              <a:gd name="connsiteY7" fmla="*/ 0 h 1679234"/>
              <a:gd name="connsiteX8" fmla="*/ 5097551 w 9930295"/>
              <a:gd name="connsiteY8" fmla="*/ 0 h 1679234"/>
              <a:gd name="connsiteX9" fmla="*/ 5958177 w 9930295"/>
              <a:gd name="connsiteY9" fmla="*/ 0 h 1679234"/>
              <a:gd name="connsiteX10" fmla="*/ 6620197 w 9930295"/>
              <a:gd name="connsiteY10" fmla="*/ 0 h 1679234"/>
              <a:gd name="connsiteX11" fmla="*/ 7480822 w 9930295"/>
              <a:gd name="connsiteY11" fmla="*/ 0 h 1679234"/>
              <a:gd name="connsiteX12" fmla="*/ 8043539 w 9930295"/>
              <a:gd name="connsiteY12" fmla="*/ 0 h 1679234"/>
              <a:gd name="connsiteX13" fmla="*/ 8606256 w 9930295"/>
              <a:gd name="connsiteY13" fmla="*/ 0 h 1679234"/>
              <a:gd name="connsiteX14" fmla="*/ 9367578 w 9930295"/>
              <a:gd name="connsiteY14" fmla="*/ 0 h 1679234"/>
              <a:gd name="connsiteX15" fmla="*/ 9930295 w 9930295"/>
              <a:gd name="connsiteY15" fmla="*/ 0 h 1679234"/>
              <a:gd name="connsiteX16" fmla="*/ 9930295 w 9930295"/>
              <a:gd name="connsiteY16" fmla="*/ 593329 h 1679234"/>
              <a:gd name="connsiteX17" fmla="*/ 9930295 w 9930295"/>
              <a:gd name="connsiteY17" fmla="*/ 1169866 h 1679234"/>
              <a:gd name="connsiteX18" fmla="*/ 9930295 w 9930295"/>
              <a:gd name="connsiteY18" fmla="*/ 1679234 h 1679234"/>
              <a:gd name="connsiteX19" fmla="*/ 9168972 w 9930295"/>
              <a:gd name="connsiteY19" fmla="*/ 1679234 h 1679234"/>
              <a:gd name="connsiteX20" fmla="*/ 8705559 w 9930295"/>
              <a:gd name="connsiteY20" fmla="*/ 1679234 h 1679234"/>
              <a:gd name="connsiteX21" fmla="*/ 7844933 w 9930295"/>
              <a:gd name="connsiteY21" fmla="*/ 1679234 h 1679234"/>
              <a:gd name="connsiteX22" fmla="*/ 7182913 w 9930295"/>
              <a:gd name="connsiteY22" fmla="*/ 1679234 h 1679234"/>
              <a:gd name="connsiteX23" fmla="*/ 6719500 w 9930295"/>
              <a:gd name="connsiteY23" fmla="*/ 1679234 h 1679234"/>
              <a:gd name="connsiteX24" fmla="*/ 6057480 w 9930295"/>
              <a:gd name="connsiteY24" fmla="*/ 1679234 h 1679234"/>
              <a:gd name="connsiteX25" fmla="*/ 5693369 w 9930295"/>
              <a:gd name="connsiteY25" fmla="*/ 1679234 h 1679234"/>
              <a:gd name="connsiteX26" fmla="*/ 5329258 w 9930295"/>
              <a:gd name="connsiteY26" fmla="*/ 1679234 h 1679234"/>
              <a:gd name="connsiteX27" fmla="*/ 4667239 w 9930295"/>
              <a:gd name="connsiteY27" fmla="*/ 1679234 h 1679234"/>
              <a:gd name="connsiteX28" fmla="*/ 4203825 w 9930295"/>
              <a:gd name="connsiteY28" fmla="*/ 1679234 h 1679234"/>
              <a:gd name="connsiteX29" fmla="*/ 3442502 w 9930295"/>
              <a:gd name="connsiteY29" fmla="*/ 1679234 h 1679234"/>
              <a:gd name="connsiteX30" fmla="*/ 2979089 w 9930295"/>
              <a:gd name="connsiteY30" fmla="*/ 1679234 h 1679234"/>
              <a:gd name="connsiteX31" fmla="*/ 2217766 w 9930295"/>
              <a:gd name="connsiteY31" fmla="*/ 1679234 h 1679234"/>
              <a:gd name="connsiteX32" fmla="*/ 1853655 w 9930295"/>
              <a:gd name="connsiteY32" fmla="*/ 1679234 h 1679234"/>
              <a:gd name="connsiteX33" fmla="*/ 1092332 w 9930295"/>
              <a:gd name="connsiteY33" fmla="*/ 1679234 h 1679234"/>
              <a:gd name="connsiteX34" fmla="*/ 628919 w 9930295"/>
              <a:gd name="connsiteY34" fmla="*/ 1679234 h 1679234"/>
              <a:gd name="connsiteX35" fmla="*/ 0 w 9930295"/>
              <a:gd name="connsiteY35" fmla="*/ 1679234 h 1679234"/>
              <a:gd name="connsiteX36" fmla="*/ 0 w 9930295"/>
              <a:gd name="connsiteY36" fmla="*/ 1153074 h 1679234"/>
              <a:gd name="connsiteX37" fmla="*/ 0 w 9930295"/>
              <a:gd name="connsiteY37" fmla="*/ 559745 h 1679234"/>
              <a:gd name="connsiteX38" fmla="*/ 0 w 9930295"/>
              <a:gd name="connsiteY38" fmla="*/ 0 h 167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930295" h="1679234" extrusionOk="0">
                <a:moveTo>
                  <a:pt x="0" y="0"/>
                </a:moveTo>
                <a:cubicBezTo>
                  <a:pt x="141393" y="20775"/>
                  <a:pt x="356236" y="16965"/>
                  <a:pt x="562717" y="0"/>
                </a:cubicBezTo>
                <a:cubicBezTo>
                  <a:pt x="769198" y="-16965"/>
                  <a:pt x="824857" y="4130"/>
                  <a:pt x="926828" y="0"/>
                </a:cubicBezTo>
                <a:cubicBezTo>
                  <a:pt x="1028799" y="-4130"/>
                  <a:pt x="1531113" y="9952"/>
                  <a:pt x="1787453" y="0"/>
                </a:cubicBezTo>
                <a:cubicBezTo>
                  <a:pt x="2043794" y="-9952"/>
                  <a:pt x="2139698" y="26326"/>
                  <a:pt x="2350170" y="0"/>
                </a:cubicBezTo>
                <a:cubicBezTo>
                  <a:pt x="2560642" y="-26326"/>
                  <a:pt x="2671644" y="16874"/>
                  <a:pt x="2912887" y="0"/>
                </a:cubicBezTo>
                <a:cubicBezTo>
                  <a:pt x="3154130" y="-16874"/>
                  <a:pt x="3432152" y="10160"/>
                  <a:pt x="3773512" y="0"/>
                </a:cubicBezTo>
                <a:cubicBezTo>
                  <a:pt x="4114872" y="-10160"/>
                  <a:pt x="4050519" y="8601"/>
                  <a:pt x="4236926" y="0"/>
                </a:cubicBezTo>
                <a:cubicBezTo>
                  <a:pt x="4423333" y="-8601"/>
                  <a:pt x="4907643" y="-29863"/>
                  <a:pt x="5097551" y="0"/>
                </a:cubicBezTo>
                <a:cubicBezTo>
                  <a:pt x="5287459" y="29863"/>
                  <a:pt x="5601473" y="350"/>
                  <a:pt x="5958177" y="0"/>
                </a:cubicBezTo>
                <a:cubicBezTo>
                  <a:pt x="6314881" y="-350"/>
                  <a:pt x="6338540" y="14852"/>
                  <a:pt x="6620197" y="0"/>
                </a:cubicBezTo>
                <a:cubicBezTo>
                  <a:pt x="6901854" y="-14852"/>
                  <a:pt x="7217303" y="6305"/>
                  <a:pt x="7480822" y="0"/>
                </a:cubicBezTo>
                <a:cubicBezTo>
                  <a:pt x="7744341" y="-6305"/>
                  <a:pt x="7773581" y="-20801"/>
                  <a:pt x="8043539" y="0"/>
                </a:cubicBezTo>
                <a:cubicBezTo>
                  <a:pt x="8313497" y="20801"/>
                  <a:pt x="8471111" y="5259"/>
                  <a:pt x="8606256" y="0"/>
                </a:cubicBezTo>
                <a:cubicBezTo>
                  <a:pt x="8741401" y="-5259"/>
                  <a:pt x="9080114" y="12759"/>
                  <a:pt x="9367578" y="0"/>
                </a:cubicBezTo>
                <a:cubicBezTo>
                  <a:pt x="9655042" y="-12759"/>
                  <a:pt x="9699809" y="-12079"/>
                  <a:pt x="9930295" y="0"/>
                </a:cubicBezTo>
                <a:cubicBezTo>
                  <a:pt x="9951239" y="168984"/>
                  <a:pt x="9955856" y="332909"/>
                  <a:pt x="9930295" y="593329"/>
                </a:cubicBezTo>
                <a:cubicBezTo>
                  <a:pt x="9904734" y="853749"/>
                  <a:pt x="9919241" y="1002871"/>
                  <a:pt x="9930295" y="1169866"/>
                </a:cubicBezTo>
                <a:cubicBezTo>
                  <a:pt x="9941349" y="1336861"/>
                  <a:pt x="9916654" y="1470725"/>
                  <a:pt x="9930295" y="1679234"/>
                </a:cubicBezTo>
                <a:cubicBezTo>
                  <a:pt x="9576024" y="1699244"/>
                  <a:pt x="9478069" y="1646239"/>
                  <a:pt x="9168972" y="1679234"/>
                </a:cubicBezTo>
                <a:cubicBezTo>
                  <a:pt x="8859875" y="1712229"/>
                  <a:pt x="8861313" y="1675338"/>
                  <a:pt x="8705559" y="1679234"/>
                </a:cubicBezTo>
                <a:cubicBezTo>
                  <a:pt x="8549805" y="1683130"/>
                  <a:pt x="8224298" y="1659776"/>
                  <a:pt x="7844933" y="1679234"/>
                </a:cubicBezTo>
                <a:cubicBezTo>
                  <a:pt x="7465568" y="1698692"/>
                  <a:pt x="7482953" y="1690992"/>
                  <a:pt x="7182913" y="1679234"/>
                </a:cubicBezTo>
                <a:cubicBezTo>
                  <a:pt x="6882873" y="1667476"/>
                  <a:pt x="6893739" y="1700273"/>
                  <a:pt x="6719500" y="1679234"/>
                </a:cubicBezTo>
                <a:cubicBezTo>
                  <a:pt x="6545261" y="1658195"/>
                  <a:pt x="6207972" y="1669829"/>
                  <a:pt x="6057480" y="1679234"/>
                </a:cubicBezTo>
                <a:cubicBezTo>
                  <a:pt x="5906988" y="1688639"/>
                  <a:pt x="5804409" y="1670808"/>
                  <a:pt x="5693369" y="1679234"/>
                </a:cubicBezTo>
                <a:cubicBezTo>
                  <a:pt x="5582329" y="1687660"/>
                  <a:pt x="5474371" y="1665195"/>
                  <a:pt x="5329258" y="1679234"/>
                </a:cubicBezTo>
                <a:cubicBezTo>
                  <a:pt x="5184145" y="1693273"/>
                  <a:pt x="4941524" y="1708331"/>
                  <a:pt x="4667239" y="1679234"/>
                </a:cubicBezTo>
                <a:cubicBezTo>
                  <a:pt x="4392954" y="1650137"/>
                  <a:pt x="4378657" y="1658758"/>
                  <a:pt x="4203825" y="1679234"/>
                </a:cubicBezTo>
                <a:cubicBezTo>
                  <a:pt x="4028993" y="1699710"/>
                  <a:pt x="3811552" y="1648576"/>
                  <a:pt x="3442502" y="1679234"/>
                </a:cubicBezTo>
                <a:cubicBezTo>
                  <a:pt x="3073452" y="1709892"/>
                  <a:pt x="3190927" y="1672828"/>
                  <a:pt x="2979089" y="1679234"/>
                </a:cubicBezTo>
                <a:cubicBezTo>
                  <a:pt x="2767251" y="1685640"/>
                  <a:pt x="2416776" y="1655358"/>
                  <a:pt x="2217766" y="1679234"/>
                </a:cubicBezTo>
                <a:cubicBezTo>
                  <a:pt x="2018756" y="1703110"/>
                  <a:pt x="2004921" y="1696586"/>
                  <a:pt x="1853655" y="1679234"/>
                </a:cubicBezTo>
                <a:cubicBezTo>
                  <a:pt x="1702389" y="1661882"/>
                  <a:pt x="1306308" y="1691115"/>
                  <a:pt x="1092332" y="1679234"/>
                </a:cubicBezTo>
                <a:cubicBezTo>
                  <a:pt x="878356" y="1667353"/>
                  <a:pt x="799974" y="1666356"/>
                  <a:pt x="628919" y="1679234"/>
                </a:cubicBezTo>
                <a:cubicBezTo>
                  <a:pt x="457864" y="1692112"/>
                  <a:pt x="140400" y="1674265"/>
                  <a:pt x="0" y="1679234"/>
                </a:cubicBezTo>
                <a:cubicBezTo>
                  <a:pt x="-23620" y="1474699"/>
                  <a:pt x="10467" y="1343603"/>
                  <a:pt x="0" y="1153074"/>
                </a:cubicBezTo>
                <a:cubicBezTo>
                  <a:pt x="-10467" y="962545"/>
                  <a:pt x="599" y="797574"/>
                  <a:pt x="0" y="559745"/>
                </a:cubicBezTo>
                <a:cubicBezTo>
                  <a:pt x="-599" y="321916"/>
                  <a:pt x="-16995" y="151770"/>
                  <a:pt x="0" y="0"/>
                </a:cubicBezTo>
                <a:close/>
              </a:path>
            </a:pathLst>
          </a:custGeom>
          <a:noFill/>
          <a:ln w="28575">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4AFF100C-746E-A87E-9B7A-B29C6DD5211C}"/>
              </a:ext>
            </a:extLst>
          </p:cNvPr>
          <p:cNvSpPr txBox="1"/>
          <p:nvPr/>
        </p:nvSpPr>
        <p:spPr>
          <a:xfrm>
            <a:off x="1976265" y="1253212"/>
            <a:ext cx="74699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b="1">
                <a:solidFill>
                  <a:srgbClr val="333333"/>
                </a:solidFill>
                <a:latin typeface="Arial"/>
                <a:cs typeface="Arial"/>
              </a:rPr>
              <a:t>Vår tonalitet i sociala medier</a:t>
            </a:r>
          </a:p>
        </p:txBody>
      </p:sp>
      <p:pic>
        <p:nvPicPr>
          <p:cNvPr id="26" name="Bild 25" descr="Kommentar hjärta kontur">
            <a:extLst>
              <a:ext uri="{FF2B5EF4-FFF2-40B4-BE49-F238E27FC236}">
                <a16:creationId xmlns:a16="http://schemas.microsoft.com/office/drawing/2014/main" id="{E50C7C7F-B862-F58A-0F5B-6D67BA042B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8482" y="1115833"/>
            <a:ext cx="666830" cy="666830"/>
          </a:xfrm>
          <a:prstGeom prst="rect">
            <a:avLst/>
          </a:prstGeom>
        </p:spPr>
      </p:pic>
      <p:sp>
        <p:nvSpPr>
          <p:cNvPr id="34" name="textruta 33">
            <a:extLst>
              <a:ext uri="{FF2B5EF4-FFF2-40B4-BE49-F238E27FC236}">
                <a16:creationId xmlns:a16="http://schemas.microsoft.com/office/drawing/2014/main" id="{919E7E0E-12D1-1F77-EC32-A36B5EB00FD5}"/>
              </a:ext>
            </a:extLst>
          </p:cNvPr>
          <p:cNvSpPr txBox="1"/>
          <p:nvPr/>
        </p:nvSpPr>
        <p:spPr>
          <a:xfrm>
            <a:off x="1976265" y="1782663"/>
            <a:ext cx="857345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600" dirty="0">
                <a:solidFill>
                  <a:srgbClr val="333333"/>
                </a:solidFill>
                <a:cs typeface="Arial"/>
              </a:rPr>
              <a:t>Som alltid när vi agerar i vårt rödakorsuppdrag och i Röda Korsets namn har vi ett ansvar för hur vi kommunicerar och att vi agerar i enlighet med </a:t>
            </a:r>
            <a:r>
              <a:rPr lang="sv-SE" sz="1600" b="1" u="sng" dirty="0">
                <a:solidFill>
                  <a:srgbClr val="333333"/>
                </a:solidFill>
                <a:cs typeface="Arial"/>
                <a:hlinkClick r:id="rId5"/>
              </a:rPr>
              <a:t>våra sju grundprinciper</a:t>
            </a:r>
            <a:r>
              <a:rPr lang="sv-SE" sz="1600" b="1" u="sng" dirty="0">
                <a:solidFill>
                  <a:srgbClr val="333333"/>
                </a:solidFill>
                <a:cs typeface="Arial"/>
              </a:rPr>
              <a:t>.</a:t>
            </a:r>
            <a:endParaRPr lang="sv-SE" b="1" u="sng" dirty="0">
              <a:solidFill>
                <a:srgbClr val="333333"/>
              </a:solidFill>
              <a:latin typeface="Arial"/>
              <a:cs typeface="Arial"/>
            </a:endParaRPr>
          </a:p>
        </p:txBody>
      </p:sp>
      <p:sp>
        <p:nvSpPr>
          <p:cNvPr id="2" name="textruta 1">
            <a:extLst>
              <a:ext uri="{FF2B5EF4-FFF2-40B4-BE49-F238E27FC236}">
                <a16:creationId xmlns:a16="http://schemas.microsoft.com/office/drawing/2014/main" id="{AC8D58AB-6A5C-E3B9-9D15-74437203AF01}"/>
              </a:ext>
            </a:extLst>
          </p:cNvPr>
          <p:cNvSpPr txBox="1"/>
          <p:nvPr/>
        </p:nvSpPr>
        <p:spPr>
          <a:xfrm>
            <a:off x="1028208" y="3016074"/>
            <a:ext cx="9930295" cy="3125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500"/>
              </a:spcBef>
            </a:pPr>
            <a:r>
              <a:rPr lang="sv-SE" sz="1400" b="1" dirty="0"/>
              <a:t>Transparens</a:t>
            </a:r>
            <a:r>
              <a:rPr lang="sv-SE" sz="1400" b="1" dirty="0">
                <a:solidFill>
                  <a:srgbClr val="000000"/>
                </a:solidFill>
              </a:rPr>
              <a:t> -</a:t>
            </a:r>
            <a:r>
              <a:rPr lang="sv-SE" sz="1400" b="1" dirty="0"/>
              <a:t> </a:t>
            </a:r>
            <a:r>
              <a:rPr lang="sv-SE" sz="1400" dirty="0"/>
              <a:t>Vi är öppna med vad vi gör – och varför vi kommunicerar om det. Lägg in policy för sidan. </a:t>
            </a:r>
            <a:endParaRPr lang="sv-SE" sz="1400" dirty="0">
              <a:cs typeface="Arial"/>
            </a:endParaRPr>
          </a:p>
          <a:p>
            <a:pPr lvl="0">
              <a:lnSpc>
                <a:spcPct val="90000"/>
              </a:lnSpc>
              <a:spcBef>
                <a:spcPts val="500"/>
              </a:spcBef>
            </a:pPr>
            <a:endParaRPr lang="sv-SE" sz="1400" dirty="0">
              <a:cs typeface="Arial"/>
            </a:endParaRPr>
          </a:p>
          <a:p>
            <a:pPr lvl="0">
              <a:lnSpc>
                <a:spcPct val="90000"/>
              </a:lnSpc>
              <a:spcBef>
                <a:spcPts val="500"/>
              </a:spcBef>
            </a:pPr>
            <a:r>
              <a:rPr lang="sv-SE" sz="1400" b="1" dirty="0"/>
              <a:t>Trovärdighet</a:t>
            </a:r>
            <a:r>
              <a:rPr lang="sv-SE" sz="1400" dirty="0"/>
              <a:t>. Vi publicerar bara innehåll som är relevant och riktigt. Vi är noggranna med att kolla fakta, statistik och källor. Och vi är tydliga med vem som är upphovsman och vem som är avsändare.</a:t>
            </a:r>
            <a:endParaRPr lang="sv-SE" sz="1400" dirty="0">
              <a:cs typeface="Arial"/>
            </a:endParaRPr>
          </a:p>
          <a:p>
            <a:pPr lvl="0">
              <a:lnSpc>
                <a:spcPct val="90000"/>
              </a:lnSpc>
              <a:spcBef>
                <a:spcPts val="500"/>
              </a:spcBef>
            </a:pPr>
            <a:endParaRPr lang="sv-SE" sz="1400" dirty="0">
              <a:cs typeface="Arial"/>
            </a:endParaRPr>
          </a:p>
          <a:p>
            <a:pPr>
              <a:lnSpc>
                <a:spcPct val="90000"/>
              </a:lnSpc>
              <a:spcBef>
                <a:spcPts val="500"/>
              </a:spcBef>
            </a:pPr>
            <a:r>
              <a:rPr lang="sv-SE" sz="1400" b="1" dirty="0"/>
              <a:t>Etik -</a:t>
            </a:r>
            <a:r>
              <a:rPr lang="sv-SE" sz="1400" dirty="0"/>
              <a:t> Vi publicerar aldrig innehåll som kan uppfattas som rasistiskt, sexistiskt eller homofobiskt. Vi undviker </a:t>
            </a:r>
            <a:r>
              <a:rPr lang="sv-SE" sz="1400" u="sng" dirty="0"/>
              <a:t>generaliseringar och stereotypa bilder</a:t>
            </a:r>
            <a:r>
              <a:rPr lang="sv-SE" sz="1400" b="1" dirty="0"/>
              <a:t> </a:t>
            </a:r>
            <a:r>
              <a:rPr lang="sv-SE" sz="1400" dirty="0"/>
              <a:t>av verkligheten. </a:t>
            </a:r>
            <a:endParaRPr lang="sv-SE" sz="1400" dirty="0">
              <a:cs typeface="Arial"/>
            </a:endParaRPr>
          </a:p>
          <a:p>
            <a:pPr>
              <a:lnSpc>
                <a:spcPct val="90000"/>
              </a:lnSpc>
              <a:spcBef>
                <a:spcPts val="500"/>
              </a:spcBef>
            </a:pPr>
            <a:endParaRPr lang="sv-SE" sz="1400" dirty="0">
              <a:cs typeface="Arial"/>
            </a:endParaRPr>
          </a:p>
          <a:p>
            <a:pPr>
              <a:lnSpc>
                <a:spcPct val="90000"/>
              </a:lnSpc>
              <a:spcBef>
                <a:spcPts val="500"/>
              </a:spcBef>
            </a:pPr>
            <a:r>
              <a:rPr lang="sv-SE" sz="1400" b="1" dirty="0">
                <a:cs typeface="Arial"/>
              </a:rPr>
              <a:t>Dialog - </a:t>
            </a:r>
            <a:r>
              <a:rPr lang="sv-SE" sz="1400" dirty="0">
                <a:cs typeface="Arial"/>
              </a:rPr>
              <a:t>Svara gärna på kritik istället för att dölja/ta bort kommentarer. Vi lyssnar och bjuder in till samtal. Vi svarar alltid vänligt, begripligt och engagerat i det tempo våra olika kanaler kräver. Det är okej att vara kritisk och ställa tuffa frågor till oss. Om någon inte verkar intresserad av att förstå Röda Korsets synpunkt är det okej att svara kortfattat.</a:t>
            </a:r>
            <a:endParaRPr lang="sv-SE" dirty="0"/>
          </a:p>
          <a:p>
            <a:pPr>
              <a:lnSpc>
                <a:spcPct val="90000"/>
              </a:lnSpc>
              <a:spcBef>
                <a:spcPts val="500"/>
              </a:spcBef>
            </a:pPr>
            <a:endParaRPr lang="sv-SE" sz="1400" dirty="0">
              <a:cs typeface="Arial"/>
            </a:endParaRPr>
          </a:p>
          <a:p>
            <a:pPr>
              <a:lnSpc>
                <a:spcPct val="90000"/>
              </a:lnSpc>
              <a:spcBef>
                <a:spcPts val="500"/>
              </a:spcBef>
            </a:pPr>
            <a:endParaRPr lang="sv-SE" sz="1400" dirty="0">
              <a:cs typeface="Arial"/>
            </a:endParaRPr>
          </a:p>
        </p:txBody>
      </p:sp>
    </p:spTree>
    <p:extLst>
      <p:ext uri="{BB962C8B-B14F-4D97-AF65-F5344CB8AC3E}">
        <p14:creationId xmlns:p14="http://schemas.microsoft.com/office/powerpoint/2010/main" val="355144181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1CFFD63F-3E11-8BC5-A362-7D17AF6250E4}"/>
              </a:ext>
            </a:extLst>
          </p:cNvPr>
          <p:cNvSpPr/>
          <p:nvPr/>
        </p:nvSpPr>
        <p:spPr>
          <a:xfrm>
            <a:off x="943864" y="1555285"/>
            <a:ext cx="9930295" cy="3627275"/>
          </a:xfrm>
          <a:custGeom>
            <a:avLst/>
            <a:gdLst>
              <a:gd name="connsiteX0" fmla="*/ 0 w 9930295"/>
              <a:gd name="connsiteY0" fmla="*/ 0 h 3627275"/>
              <a:gd name="connsiteX1" fmla="*/ 562717 w 9930295"/>
              <a:gd name="connsiteY1" fmla="*/ 0 h 3627275"/>
              <a:gd name="connsiteX2" fmla="*/ 926828 w 9930295"/>
              <a:gd name="connsiteY2" fmla="*/ 0 h 3627275"/>
              <a:gd name="connsiteX3" fmla="*/ 1787453 w 9930295"/>
              <a:gd name="connsiteY3" fmla="*/ 0 h 3627275"/>
              <a:gd name="connsiteX4" fmla="*/ 2350170 w 9930295"/>
              <a:gd name="connsiteY4" fmla="*/ 0 h 3627275"/>
              <a:gd name="connsiteX5" fmla="*/ 2912887 w 9930295"/>
              <a:gd name="connsiteY5" fmla="*/ 0 h 3627275"/>
              <a:gd name="connsiteX6" fmla="*/ 3773512 w 9930295"/>
              <a:gd name="connsiteY6" fmla="*/ 0 h 3627275"/>
              <a:gd name="connsiteX7" fmla="*/ 4236926 w 9930295"/>
              <a:gd name="connsiteY7" fmla="*/ 0 h 3627275"/>
              <a:gd name="connsiteX8" fmla="*/ 5097551 w 9930295"/>
              <a:gd name="connsiteY8" fmla="*/ 0 h 3627275"/>
              <a:gd name="connsiteX9" fmla="*/ 5958177 w 9930295"/>
              <a:gd name="connsiteY9" fmla="*/ 0 h 3627275"/>
              <a:gd name="connsiteX10" fmla="*/ 6620197 w 9930295"/>
              <a:gd name="connsiteY10" fmla="*/ 0 h 3627275"/>
              <a:gd name="connsiteX11" fmla="*/ 7480822 w 9930295"/>
              <a:gd name="connsiteY11" fmla="*/ 0 h 3627275"/>
              <a:gd name="connsiteX12" fmla="*/ 8043539 w 9930295"/>
              <a:gd name="connsiteY12" fmla="*/ 0 h 3627275"/>
              <a:gd name="connsiteX13" fmla="*/ 8606256 w 9930295"/>
              <a:gd name="connsiteY13" fmla="*/ 0 h 3627275"/>
              <a:gd name="connsiteX14" fmla="*/ 9367578 w 9930295"/>
              <a:gd name="connsiteY14" fmla="*/ 0 h 3627275"/>
              <a:gd name="connsiteX15" fmla="*/ 9930295 w 9930295"/>
              <a:gd name="connsiteY15" fmla="*/ 0 h 3627275"/>
              <a:gd name="connsiteX16" fmla="*/ 9930295 w 9930295"/>
              <a:gd name="connsiteY16" fmla="*/ 677091 h 3627275"/>
              <a:gd name="connsiteX17" fmla="*/ 9930295 w 9930295"/>
              <a:gd name="connsiteY17" fmla="*/ 1317910 h 3627275"/>
              <a:gd name="connsiteX18" fmla="*/ 9930295 w 9930295"/>
              <a:gd name="connsiteY18" fmla="*/ 1958728 h 3627275"/>
              <a:gd name="connsiteX19" fmla="*/ 9930295 w 9930295"/>
              <a:gd name="connsiteY19" fmla="*/ 2599547 h 3627275"/>
              <a:gd name="connsiteX20" fmla="*/ 9930295 w 9930295"/>
              <a:gd name="connsiteY20" fmla="*/ 3095275 h 3627275"/>
              <a:gd name="connsiteX21" fmla="*/ 9930295 w 9930295"/>
              <a:gd name="connsiteY21" fmla="*/ 3627275 h 3627275"/>
              <a:gd name="connsiteX22" fmla="*/ 9168972 w 9930295"/>
              <a:gd name="connsiteY22" fmla="*/ 3627275 h 3627275"/>
              <a:gd name="connsiteX23" fmla="*/ 8705559 w 9930295"/>
              <a:gd name="connsiteY23" fmla="*/ 3627275 h 3627275"/>
              <a:gd name="connsiteX24" fmla="*/ 8043539 w 9930295"/>
              <a:gd name="connsiteY24" fmla="*/ 3627275 h 3627275"/>
              <a:gd name="connsiteX25" fmla="*/ 7679428 w 9930295"/>
              <a:gd name="connsiteY25" fmla="*/ 3627275 h 3627275"/>
              <a:gd name="connsiteX26" fmla="*/ 7315317 w 9930295"/>
              <a:gd name="connsiteY26" fmla="*/ 3627275 h 3627275"/>
              <a:gd name="connsiteX27" fmla="*/ 6653298 w 9930295"/>
              <a:gd name="connsiteY27" fmla="*/ 3627275 h 3627275"/>
              <a:gd name="connsiteX28" fmla="*/ 6189884 w 9930295"/>
              <a:gd name="connsiteY28" fmla="*/ 3627275 h 3627275"/>
              <a:gd name="connsiteX29" fmla="*/ 5428561 w 9930295"/>
              <a:gd name="connsiteY29" fmla="*/ 3627275 h 3627275"/>
              <a:gd name="connsiteX30" fmla="*/ 4965148 w 9930295"/>
              <a:gd name="connsiteY30" fmla="*/ 3627275 h 3627275"/>
              <a:gd name="connsiteX31" fmla="*/ 4203825 w 9930295"/>
              <a:gd name="connsiteY31" fmla="*/ 3627275 h 3627275"/>
              <a:gd name="connsiteX32" fmla="*/ 3839714 w 9930295"/>
              <a:gd name="connsiteY32" fmla="*/ 3627275 h 3627275"/>
              <a:gd name="connsiteX33" fmla="*/ 3078391 w 9930295"/>
              <a:gd name="connsiteY33" fmla="*/ 3627275 h 3627275"/>
              <a:gd name="connsiteX34" fmla="*/ 2614978 w 9930295"/>
              <a:gd name="connsiteY34" fmla="*/ 3627275 h 3627275"/>
              <a:gd name="connsiteX35" fmla="*/ 2250867 w 9930295"/>
              <a:gd name="connsiteY35" fmla="*/ 3627275 h 3627275"/>
              <a:gd name="connsiteX36" fmla="*/ 1787453 w 9930295"/>
              <a:gd name="connsiteY36" fmla="*/ 3627275 h 3627275"/>
              <a:gd name="connsiteX37" fmla="*/ 1026130 w 9930295"/>
              <a:gd name="connsiteY37" fmla="*/ 3627275 h 3627275"/>
              <a:gd name="connsiteX38" fmla="*/ 562717 w 9930295"/>
              <a:gd name="connsiteY38" fmla="*/ 3627275 h 3627275"/>
              <a:gd name="connsiteX39" fmla="*/ 0 w 9930295"/>
              <a:gd name="connsiteY39" fmla="*/ 3627275 h 3627275"/>
              <a:gd name="connsiteX40" fmla="*/ 0 w 9930295"/>
              <a:gd name="connsiteY40" fmla="*/ 3095275 h 3627275"/>
              <a:gd name="connsiteX41" fmla="*/ 0 w 9930295"/>
              <a:gd name="connsiteY41" fmla="*/ 2454456 h 3627275"/>
              <a:gd name="connsiteX42" fmla="*/ 0 w 9930295"/>
              <a:gd name="connsiteY42" fmla="*/ 1958729 h 3627275"/>
              <a:gd name="connsiteX43" fmla="*/ 0 w 9930295"/>
              <a:gd name="connsiteY43" fmla="*/ 1354183 h 3627275"/>
              <a:gd name="connsiteX44" fmla="*/ 0 w 9930295"/>
              <a:gd name="connsiteY44" fmla="*/ 822182 h 3627275"/>
              <a:gd name="connsiteX45" fmla="*/ 0 w 9930295"/>
              <a:gd name="connsiteY45" fmla="*/ 0 h 362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930295" h="3627275" extrusionOk="0">
                <a:moveTo>
                  <a:pt x="0" y="0"/>
                </a:moveTo>
                <a:cubicBezTo>
                  <a:pt x="107743" y="19"/>
                  <a:pt x="347608" y="20203"/>
                  <a:pt x="562717" y="0"/>
                </a:cubicBezTo>
                <a:cubicBezTo>
                  <a:pt x="778204" y="-15069"/>
                  <a:pt x="810864" y="4575"/>
                  <a:pt x="926828" y="0"/>
                </a:cubicBezTo>
                <a:cubicBezTo>
                  <a:pt x="1016735" y="7651"/>
                  <a:pt x="1524451" y="46773"/>
                  <a:pt x="1787453" y="0"/>
                </a:cubicBezTo>
                <a:cubicBezTo>
                  <a:pt x="2029092" y="-17996"/>
                  <a:pt x="2150163" y="31326"/>
                  <a:pt x="2350170" y="0"/>
                </a:cubicBezTo>
                <a:cubicBezTo>
                  <a:pt x="2588530" y="-23018"/>
                  <a:pt x="2674694" y="10596"/>
                  <a:pt x="2912887" y="0"/>
                </a:cubicBezTo>
                <a:cubicBezTo>
                  <a:pt x="3133357" y="-20055"/>
                  <a:pt x="3421455" y="20231"/>
                  <a:pt x="3773512" y="0"/>
                </a:cubicBezTo>
                <a:cubicBezTo>
                  <a:pt x="4114089" y="-17628"/>
                  <a:pt x="4045941" y="14963"/>
                  <a:pt x="4236926" y="0"/>
                </a:cubicBezTo>
                <a:cubicBezTo>
                  <a:pt x="4456739" y="10101"/>
                  <a:pt x="4944579" y="-20982"/>
                  <a:pt x="5097551" y="0"/>
                </a:cubicBezTo>
                <a:cubicBezTo>
                  <a:pt x="5252286" y="24174"/>
                  <a:pt x="5634414" y="27290"/>
                  <a:pt x="5958177" y="0"/>
                </a:cubicBezTo>
                <a:cubicBezTo>
                  <a:pt x="6317285" y="3228"/>
                  <a:pt x="6339029" y="19914"/>
                  <a:pt x="6620197" y="0"/>
                </a:cubicBezTo>
                <a:cubicBezTo>
                  <a:pt x="6924712" y="20357"/>
                  <a:pt x="7230349" y="22285"/>
                  <a:pt x="7480822" y="0"/>
                </a:cubicBezTo>
                <a:cubicBezTo>
                  <a:pt x="7746062" y="-7811"/>
                  <a:pt x="7774426" y="-24775"/>
                  <a:pt x="8043539" y="0"/>
                </a:cubicBezTo>
                <a:cubicBezTo>
                  <a:pt x="8307213" y="21833"/>
                  <a:pt x="8466537" y="2103"/>
                  <a:pt x="8606256" y="0"/>
                </a:cubicBezTo>
                <a:cubicBezTo>
                  <a:pt x="8698936" y="-8273"/>
                  <a:pt x="9064817" y="-18422"/>
                  <a:pt x="9367578" y="0"/>
                </a:cubicBezTo>
                <a:cubicBezTo>
                  <a:pt x="9655638" y="-20822"/>
                  <a:pt x="9690207" y="-6472"/>
                  <a:pt x="9930295" y="0"/>
                </a:cubicBezTo>
                <a:cubicBezTo>
                  <a:pt x="9884729" y="246864"/>
                  <a:pt x="9945244" y="419139"/>
                  <a:pt x="9930295" y="677091"/>
                </a:cubicBezTo>
                <a:cubicBezTo>
                  <a:pt x="9932608" y="970650"/>
                  <a:pt x="9978147" y="1116928"/>
                  <a:pt x="9930295" y="1317910"/>
                </a:cubicBezTo>
                <a:cubicBezTo>
                  <a:pt x="9883672" y="1545831"/>
                  <a:pt x="9889463" y="1731179"/>
                  <a:pt x="9930295" y="1958728"/>
                </a:cubicBezTo>
                <a:cubicBezTo>
                  <a:pt x="9961933" y="2202468"/>
                  <a:pt x="9893704" y="2435631"/>
                  <a:pt x="9930295" y="2599547"/>
                </a:cubicBezTo>
                <a:cubicBezTo>
                  <a:pt x="9933900" y="2777995"/>
                  <a:pt x="9932594" y="2971123"/>
                  <a:pt x="9930295" y="3095275"/>
                </a:cubicBezTo>
                <a:cubicBezTo>
                  <a:pt x="9930649" y="3228946"/>
                  <a:pt x="9935654" y="3440475"/>
                  <a:pt x="9930295" y="3627275"/>
                </a:cubicBezTo>
                <a:cubicBezTo>
                  <a:pt x="9729109" y="3711937"/>
                  <a:pt x="9431998" y="3604894"/>
                  <a:pt x="9168972" y="3627275"/>
                </a:cubicBezTo>
                <a:cubicBezTo>
                  <a:pt x="8892124" y="3628097"/>
                  <a:pt x="8879736" y="3647029"/>
                  <a:pt x="8705559" y="3627275"/>
                </a:cubicBezTo>
                <a:cubicBezTo>
                  <a:pt x="8547239" y="3616265"/>
                  <a:pt x="8174051" y="3622255"/>
                  <a:pt x="8043539" y="3627275"/>
                </a:cubicBezTo>
                <a:cubicBezTo>
                  <a:pt x="7892280" y="3639072"/>
                  <a:pt x="7783489" y="3596871"/>
                  <a:pt x="7679428" y="3627275"/>
                </a:cubicBezTo>
                <a:cubicBezTo>
                  <a:pt x="7579169" y="3627603"/>
                  <a:pt x="7465559" y="3604331"/>
                  <a:pt x="7315317" y="3627275"/>
                </a:cubicBezTo>
                <a:cubicBezTo>
                  <a:pt x="7113605" y="3619617"/>
                  <a:pt x="6932015" y="3652014"/>
                  <a:pt x="6653298" y="3627275"/>
                </a:cubicBezTo>
                <a:cubicBezTo>
                  <a:pt x="6377245" y="3599169"/>
                  <a:pt x="6365058" y="3607725"/>
                  <a:pt x="6189884" y="3627275"/>
                </a:cubicBezTo>
                <a:cubicBezTo>
                  <a:pt x="6064046" y="3638028"/>
                  <a:pt x="5796157" y="3602057"/>
                  <a:pt x="5428561" y="3627275"/>
                </a:cubicBezTo>
                <a:cubicBezTo>
                  <a:pt x="5063666" y="3659125"/>
                  <a:pt x="5172813" y="3607265"/>
                  <a:pt x="4965148" y="3627275"/>
                </a:cubicBezTo>
                <a:cubicBezTo>
                  <a:pt x="4768931" y="3634178"/>
                  <a:pt x="4420797" y="3622011"/>
                  <a:pt x="4203825" y="3627275"/>
                </a:cubicBezTo>
                <a:cubicBezTo>
                  <a:pt x="4005631" y="3651933"/>
                  <a:pt x="3991964" y="3647033"/>
                  <a:pt x="3839714" y="3627275"/>
                </a:cubicBezTo>
                <a:cubicBezTo>
                  <a:pt x="3713915" y="3635116"/>
                  <a:pt x="3271946" y="3611847"/>
                  <a:pt x="3078391" y="3627275"/>
                </a:cubicBezTo>
                <a:cubicBezTo>
                  <a:pt x="2853569" y="3626160"/>
                  <a:pt x="2791229" y="3615563"/>
                  <a:pt x="2614978" y="3627275"/>
                </a:cubicBezTo>
                <a:cubicBezTo>
                  <a:pt x="2455084" y="3628234"/>
                  <a:pt x="2331361" y="3623742"/>
                  <a:pt x="2250867" y="3627275"/>
                </a:cubicBezTo>
                <a:cubicBezTo>
                  <a:pt x="2156441" y="3614065"/>
                  <a:pt x="1913313" y="3668963"/>
                  <a:pt x="1787453" y="3627275"/>
                </a:cubicBezTo>
                <a:cubicBezTo>
                  <a:pt x="1638586" y="3586184"/>
                  <a:pt x="1196234" y="3618607"/>
                  <a:pt x="1026130" y="3627275"/>
                </a:cubicBezTo>
                <a:cubicBezTo>
                  <a:pt x="875090" y="3643443"/>
                  <a:pt x="783588" y="3624165"/>
                  <a:pt x="562717" y="3627275"/>
                </a:cubicBezTo>
                <a:cubicBezTo>
                  <a:pt x="344453" y="3638617"/>
                  <a:pt x="203595" y="3620946"/>
                  <a:pt x="0" y="3627275"/>
                </a:cubicBezTo>
                <a:cubicBezTo>
                  <a:pt x="-5582" y="3500589"/>
                  <a:pt x="-7403" y="3209599"/>
                  <a:pt x="0" y="3095275"/>
                </a:cubicBezTo>
                <a:cubicBezTo>
                  <a:pt x="-38972" y="2979388"/>
                  <a:pt x="54815" y="2618856"/>
                  <a:pt x="0" y="2454456"/>
                </a:cubicBezTo>
                <a:cubicBezTo>
                  <a:pt x="-13893" y="2238362"/>
                  <a:pt x="32064" y="2162948"/>
                  <a:pt x="0" y="1958729"/>
                </a:cubicBezTo>
                <a:cubicBezTo>
                  <a:pt x="-12201" y="1737143"/>
                  <a:pt x="37090" y="1526073"/>
                  <a:pt x="0" y="1354183"/>
                </a:cubicBezTo>
                <a:cubicBezTo>
                  <a:pt x="-32725" y="1170597"/>
                  <a:pt x="-15701" y="937216"/>
                  <a:pt x="0" y="822182"/>
                </a:cubicBezTo>
                <a:cubicBezTo>
                  <a:pt x="21467" y="707240"/>
                  <a:pt x="3869" y="236553"/>
                  <a:pt x="0" y="0"/>
                </a:cubicBezTo>
                <a:close/>
              </a:path>
            </a:pathLst>
          </a:custGeom>
          <a:noFill/>
          <a:ln w="28575">
            <a:solidFill>
              <a:schemeClr val="accent1"/>
            </a:solidFill>
            <a:extLst>
              <a:ext uri="{C807C97D-BFC1-408E-A445-0C87EB9F89A2}">
                <ask:lineSketchStyleProps xmlns:ask="http://schemas.microsoft.com/office/drawing/2018/sketchyshapes" sd="1219033472">
                  <a:custGeom>
                    <a:avLst/>
                    <a:gdLst>
                      <a:gd name="connsiteX0" fmla="*/ 0 w 9930295"/>
                      <a:gd name="connsiteY0" fmla="*/ 0 h 3627275"/>
                      <a:gd name="connsiteX1" fmla="*/ 562717 w 9930295"/>
                      <a:gd name="connsiteY1" fmla="*/ 0 h 3627275"/>
                      <a:gd name="connsiteX2" fmla="*/ 926828 w 9930295"/>
                      <a:gd name="connsiteY2" fmla="*/ 0 h 3627275"/>
                      <a:gd name="connsiteX3" fmla="*/ 1787453 w 9930295"/>
                      <a:gd name="connsiteY3" fmla="*/ 0 h 3627275"/>
                      <a:gd name="connsiteX4" fmla="*/ 2350170 w 9930295"/>
                      <a:gd name="connsiteY4" fmla="*/ 0 h 3627275"/>
                      <a:gd name="connsiteX5" fmla="*/ 2912887 w 9930295"/>
                      <a:gd name="connsiteY5" fmla="*/ 0 h 3627275"/>
                      <a:gd name="connsiteX6" fmla="*/ 3773512 w 9930295"/>
                      <a:gd name="connsiteY6" fmla="*/ 0 h 3627275"/>
                      <a:gd name="connsiteX7" fmla="*/ 4236926 w 9930295"/>
                      <a:gd name="connsiteY7" fmla="*/ 0 h 3627275"/>
                      <a:gd name="connsiteX8" fmla="*/ 5097551 w 9930295"/>
                      <a:gd name="connsiteY8" fmla="*/ 0 h 3627275"/>
                      <a:gd name="connsiteX9" fmla="*/ 5958177 w 9930295"/>
                      <a:gd name="connsiteY9" fmla="*/ 0 h 3627275"/>
                      <a:gd name="connsiteX10" fmla="*/ 6620197 w 9930295"/>
                      <a:gd name="connsiteY10" fmla="*/ 0 h 3627275"/>
                      <a:gd name="connsiteX11" fmla="*/ 7480822 w 9930295"/>
                      <a:gd name="connsiteY11" fmla="*/ 0 h 3627275"/>
                      <a:gd name="connsiteX12" fmla="*/ 8043539 w 9930295"/>
                      <a:gd name="connsiteY12" fmla="*/ 0 h 3627275"/>
                      <a:gd name="connsiteX13" fmla="*/ 8606256 w 9930295"/>
                      <a:gd name="connsiteY13" fmla="*/ 0 h 3627275"/>
                      <a:gd name="connsiteX14" fmla="*/ 9367578 w 9930295"/>
                      <a:gd name="connsiteY14" fmla="*/ 0 h 3627275"/>
                      <a:gd name="connsiteX15" fmla="*/ 9930295 w 9930295"/>
                      <a:gd name="connsiteY15" fmla="*/ 0 h 3627275"/>
                      <a:gd name="connsiteX16" fmla="*/ 9930295 w 9930295"/>
                      <a:gd name="connsiteY16" fmla="*/ 677091 h 3627275"/>
                      <a:gd name="connsiteX17" fmla="*/ 9930295 w 9930295"/>
                      <a:gd name="connsiteY17" fmla="*/ 1317910 h 3627275"/>
                      <a:gd name="connsiteX18" fmla="*/ 9930295 w 9930295"/>
                      <a:gd name="connsiteY18" fmla="*/ 1958728 h 3627275"/>
                      <a:gd name="connsiteX19" fmla="*/ 9930295 w 9930295"/>
                      <a:gd name="connsiteY19" fmla="*/ 2599547 h 3627275"/>
                      <a:gd name="connsiteX20" fmla="*/ 9930295 w 9930295"/>
                      <a:gd name="connsiteY20" fmla="*/ 3095275 h 3627275"/>
                      <a:gd name="connsiteX21" fmla="*/ 9930295 w 9930295"/>
                      <a:gd name="connsiteY21" fmla="*/ 3627275 h 3627275"/>
                      <a:gd name="connsiteX22" fmla="*/ 9168972 w 9930295"/>
                      <a:gd name="connsiteY22" fmla="*/ 3627275 h 3627275"/>
                      <a:gd name="connsiteX23" fmla="*/ 8705559 w 9930295"/>
                      <a:gd name="connsiteY23" fmla="*/ 3627275 h 3627275"/>
                      <a:gd name="connsiteX24" fmla="*/ 8043539 w 9930295"/>
                      <a:gd name="connsiteY24" fmla="*/ 3627275 h 3627275"/>
                      <a:gd name="connsiteX25" fmla="*/ 7679428 w 9930295"/>
                      <a:gd name="connsiteY25" fmla="*/ 3627275 h 3627275"/>
                      <a:gd name="connsiteX26" fmla="*/ 7315317 w 9930295"/>
                      <a:gd name="connsiteY26" fmla="*/ 3627275 h 3627275"/>
                      <a:gd name="connsiteX27" fmla="*/ 6653298 w 9930295"/>
                      <a:gd name="connsiteY27" fmla="*/ 3627275 h 3627275"/>
                      <a:gd name="connsiteX28" fmla="*/ 6189884 w 9930295"/>
                      <a:gd name="connsiteY28" fmla="*/ 3627275 h 3627275"/>
                      <a:gd name="connsiteX29" fmla="*/ 5428561 w 9930295"/>
                      <a:gd name="connsiteY29" fmla="*/ 3627275 h 3627275"/>
                      <a:gd name="connsiteX30" fmla="*/ 4965148 w 9930295"/>
                      <a:gd name="connsiteY30" fmla="*/ 3627275 h 3627275"/>
                      <a:gd name="connsiteX31" fmla="*/ 4203825 w 9930295"/>
                      <a:gd name="connsiteY31" fmla="*/ 3627275 h 3627275"/>
                      <a:gd name="connsiteX32" fmla="*/ 3839714 w 9930295"/>
                      <a:gd name="connsiteY32" fmla="*/ 3627275 h 3627275"/>
                      <a:gd name="connsiteX33" fmla="*/ 3078391 w 9930295"/>
                      <a:gd name="connsiteY33" fmla="*/ 3627275 h 3627275"/>
                      <a:gd name="connsiteX34" fmla="*/ 2614978 w 9930295"/>
                      <a:gd name="connsiteY34" fmla="*/ 3627275 h 3627275"/>
                      <a:gd name="connsiteX35" fmla="*/ 2250867 w 9930295"/>
                      <a:gd name="connsiteY35" fmla="*/ 3627275 h 3627275"/>
                      <a:gd name="connsiteX36" fmla="*/ 1787453 w 9930295"/>
                      <a:gd name="connsiteY36" fmla="*/ 3627275 h 3627275"/>
                      <a:gd name="connsiteX37" fmla="*/ 1026130 w 9930295"/>
                      <a:gd name="connsiteY37" fmla="*/ 3627275 h 3627275"/>
                      <a:gd name="connsiteX38" fmla="*/ 562717 w 9930295"/>
                      <a:gd name="connsiteY38" fmla="*/ 3627275 h 3627275"/>
                      <a:gd name="connsiteX39" fmla="*/ 0 w 9930295"/>
                      <a:gd name="connsiteY39" fmla="*/ 3627275 h 3627275"/>
                      <a:gd name="connsiteX40" fmla="*/ 0 w 9930295"/>
                      <a:gd name="connsiteY40" fmla="*/ 3095275 h 3627275"/>
                      <a:gd name="connsiteX41" fmla="*/ 0 w 9930295"/>
                      <a:gd name="connsiteY41" fmla="*/ 2454456 h 3627275"/>
                      <a:gd name="connsiteX42" fmla="*/ 0 w 9930295"/>
                      <a:gd name="connsiteY42" fmla="*/ 1958729 h 3627275"/>
                      <a:gd name="connsiteX43" fmla="*/ 0 w 9930295"/>
                      <a:gd name="connsiteY43" fmla="*/ 1354183 h 3627275"/>
                      <a:gd name="connsiteX44" fmla="*/ 0 w 9930295"/>
                      <a:gd name="connsiteY44" fmla="*/ 822182 h 3627275"/>
                      <a:gd name="connsiteX45" fmla="*/ 0 w 9930295"/>
                      <a:gd name="connsiteY45" fmla="*/ 0 h 362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930295" h="3627275" extrusionOk="0">
                        <a:moveTo>
                          <a:pt x="0" y="0"/>
                        </a:moveTo>
                        <a:cubicBezTo>
                          <a:pt x="141393" y="20775"/>
                          <a:pt x="356236" y="16965"/>
                          <a:pt x="562717" y="0"/>
                        </a:cubicBezTo>
                        <a:cubicBezTo>
                          <a:pt x="769198" y="-16965"/>
                          <a:pt x="824857" y="4130"/>
                          <a:pt x="926828" y="0"/>
                        </a:cubicBezTo>
                        <a:cubicBezTo>
                          <a:pt x="1028799" y="-4130"/>
                          <a:pt x="1531113" y="9952"/>
                          <a:pt x="1787453" y="0"/>
                        </a:cubicBezTo>
                        <a:cubicBezTo>
                          <a:pt x="2043794" y="-9952"/>
                          <a:pt x="2139698" y="26326"/>
                          <a:pt x="2350170" y="0"/>
                        </a:cubicBezTo>
                        <a:cubicBezTo>
                          <a:pt x="2560642" y="-26326"/>
                          <a:pt x="2671644" y="16874"/>
                          <a:pt x="2912887" y="0"/>
                        </a:cubicBezTo>
                        <a:cubicBezTo>
                          <a:pt x="3154130" y="-16874"/>
                          <a:pt x="3432152" y="10160"/>
                          <a:pt x="3773512" y="0"/>
                        </a:cubicBezTo>
                        <a:cubicBezTo>
                          <a:pt x="4114872" y="-10160"/>
                          <a:pt x="4050519" y="8601"/>
                          <a:pt x="4236926" y="0"/>
                        </a:cubicBezTo>
                        <a:cubicBezTo>
                          <a:pt x="4423333" y="-8601"/>
                          <a:pt x="4907643" y="-29863"/>
                          <a:pt x="5097551" y="0"/>
                        </a:cubicBezTo>
                        <a:cubicBezTo>
                          <a:pt x="5287459" y="29863"/>
                          <a:pt x="5601473" y="350"/>
                          <a:pt x="5958177" y="0"/>
                        </a:cubicBezTo>
                        <a:cubicBezTo>
                          <a:pt x="6314881" y="-350"/>
                          <a:pt x="6338540" y="14852"/>
                          <a:pt x="6620197" y="0"/>
                        </a:cubicBezTo>
                        <a:cubicBezTo>
                          <a:pt x="6901854" y="-14852"/>
                          <a:pt x="7217303" y="6305"/>
                          <a:pt x="7480822" y="0"/>
                        </a:cubicBezTo>
                        <a:cubicBezTo>
                          <a:pt x="7744341" y="-6305"/>
                          <a:pt x="7773581" y="-20801"/>
                          <a:pt x="8043539" y="0"/>
                        </a:cubicBezTo>
                        <a:cubicBezTo>
                          <a:pt x="8313497" y="20801"/>
                          <a:pt x="8471111" y="5259"/>
                          <a:pt x="8606256" y="0"/>
                        </a:cubicBezTo>
                        <a:cubicBezTo>
                          <a:pt x="8741401" y="-5259"/>
                          <a:pt x="9080114" y="12759"/>
                          <a:pt x="9367578" y="0"/>
                        </a:cubicBezTo>
                        <a:cubicBezTo>
                          <a:pt x="9655042" y="-12759"/>
                          <a:pt x="9699809" y="-12079"/>
                          <a:pt x="9930295" y="0"/>
                        </a:cubicBezTo>
                        <a:cubicBezTo>
                          <a:pt x="9896658" y="225535"/>
                          <a:pt x="9927053" y="405622"/>
                          <a:pt x="9930295" y="677091"/>
                        </a:cubicBezTo>
                        <a:cubicBezTo>
                          <a:pt x="9933537" y="948560"/>
                          <a:pt x="9949094" y="1134161"/>
                          <a:pt x="9930295" y="1317910"/>
                        </a:cubicBezTo>
                        <a:cubicBezTo>
                          <a:pt x="9911496" y="1501659"/>
                          <a:pt x="9906379" y="1730277"/>
                          <a:pt x="9930295" y="1958728"/>
                        </a:cubicBezTo>
                        <a:cubicBezTo>
                          <a:pt x="9954211" y="2187179"/>
                          <a:pt x="9927242" y="2417945"/>
                          <a:pt x="9930295" y="2599547"/>
                        </a:cubicBezTo>
                        <a:cubicBezTo>
                          <a:pt x="9933348" y="2781149"/>
                          <a:pt x="9941588" y="2971632"/>
                          <a:pt x="9930295" y="3095275"/>
                        </a:cubicBezTo>
                        <a:cubicBezTo>
                          <a:pt x="9919002" y="3218918"/>
                          <a:pt x="9942002" y="3421308"/>
                          <a:pt x="9930295" y="3627275"/>
                        </a:cubicBezTo>
                        <a:cubicBezTo>
                          <a:pt x="9759027" y="3651876"/>
                          <a:pt x="9448996" y="3627448"/>
                          <a:pt x="9168972" y="3627275"/>
                        </a:cubicBezTo>
                        <a:cubicBezTo>
                          <a:pt x="8888948" y="3627102"/>
                          <a:pt x="8879798" y="3648314"/>
                          <a:pt x="8705559" y="3627275"/>
                        </a:cubicBezTo>
                        <a:cubicBezTo>
                          <a:pt x="8531320" y="3606236"/>
                          <a:pt x="8194031" y="3617870"/>
                          <a:pt x="8043539" y="3627275"/>
                        </a:cubicBezTo>
                        <a:cubicBezTo>
                          <a:pt x="7893047" y="3636680"/>
                          <a:pt x="7790468" y="3618849"/>
                          <a:pt x="7679428" y="3627275"/>
                        </a:cubicBezTo>
                        <a:cubicBezTo>
                          <a:pt x="7568388" y="3635701"/>
                          <a:pt x="7460430" y="3613236"/>
                          <a:pt x="7315317" y="3627275"/>
                        </a:cubicBezTo>
                        <a:cubicBezTo>
                          <a:pt x="7170204" y="3641314"/>
                          <a:pt x="6927583" y="3656372"/>
                          <a:pt x="6653298" y="3627275"/>
                        </a:cubicBezTo>
                        <a:cubicBezTo>
                          <a:pt x="6379013" y="3598178"/>
                          <a:pt x="6364716" y="3606799"/>
                          <a:pt x="6189884" y="3627275"/>
                        </a:cubicBezTo>
                        <a:cubicBezTo>
                          <a:pt x="6015052" y="3647751"/>
                          <a:pt x="5797611" y="3596617"/>
                          <a:pt x="5428561" y="3627275"/>
                        </a:cubicBezTo>
                        <a:cubicBezTo>
                          <a:pt x="5059511" y="3657933"/>
                          <a:pt x="5176986" y="3620869"/>
                          <a:pt x="4965148" y="3627275"/>
                        </a:cubicBezTo>
                        <a:cubicBezTo>
                          <a:pt x="4753310" y="3633681"/>
                          <a:pt x="4402835" y="3603399"/>
                          <a:pt x="4203825" y="3627275"/>
                        </a:cubicBezTo>
                        <a:cubicBezTo>
                          <a:pt x="4004815" y="3651151"/>
                          <a:pt x="3990980" y="3644627"/>
                          <a:pt x="3839714" y="3627275"/>
                        </a:cubicBezTo>
                        <a:cubicBezTo>
                          <a:pt x="3688448" y="3609923"/>
                          <a:pt x="3292367" y="3639156"/>
                          <a:pt x="3078391" y="3627275"/>
                        </a:cubicBezTo>
                        <a:cubicBezTo>
                          <a:pt x="2864415" y="3615394"/>
                          <a:pt x="2786033" y="3614397"/>
                          <a:pt x="2614978" y="3627275"/>
                        </a:cubicBezTo>
                        <a:cubicBezTo>
                          <a:pt x="2443923" y="3640153"/>
                          <a:pt x="2341676" y="3642166"/>
                          <a:pt x="2250867" y="3627275"/>
                        </a:cubicBezTo>
                        <a:cubicBezTo>
                          <a:pt x="2160058" y="3612384"/>
                          <a:pt x="1911370" y="3639819"/>
                          <a:pt x="1787453" y="3627275"/>
                        </a:cubicBezTo>
                        <a:cubicBezTo>
                          <a:pt x="1663536" y="3614731"/>
                          <a:pt x="1189339" y="3626068"/>
                          <a:pt x="1026130" y="3627275"/>
                        </a:cubicBezTo>
                        <a:cubicBezTo>
                          <a:pt x="862921" y="3628482"/>
                          <a:pt x="766493" y="3621234"/>
                          <a:pt x="562717" y="3627275"/>
                        </a:cubicBezTo>
                        <a:cubicBezTo>
                          <a:pt x="358941" y="3633316"/>
                          <a:pt x="203815" y="3628502"/>
                          <a:pt x="0" y="3627275"/>
                        </a:cubicBezTo>
                        <a:cubicBezTo>
                          <a:pt x="-7302" y="3517977"/>
                          <a:pt x="-9204" y="3214923"/>
                          <a:pt x="0" y="3095275"/>
                        </a:cubicBezTo>
                        <a:cubicBezTo>
                          <a:pt x="9204" y="2975627"/>
                          <a:pt x="29501" y="2658267"/>
                          <a:pt x="0" y="2454456"/>
                        </a:cubicBezTo>
                        <a:cubicBezTo>
                          <a:pt x="-29501" y="2250645"/>
                          <a:pt x="16373" y="2164166"/>
                          <a:pt x="0" y="1958729"/>
                        </a:cubicBezTo>
                        <a:cubicBezTo>
                          <a:pt x="-16373" y="1753292"/>
                          <a:pt x="28847" y="1557035"/>
                          <a:pt x="0" y="1354183"/>
                        </a:cubicBezTo>
                        <a:cubicBezTo>
                          <a:pt x="-28847" y="1151331"/>
                          <a:pt x="1380" y="955520"/>
                          <a:pt x="0" y="822182"/>
                        </a:cubicBezTo>
                        <a:cubicBezTo>
                          <a:pt x="-1380" y="688844"/>
                          <a:pt x="36463" y="22744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4AFF100C-746E-A87E-9B7A-B29C6DD5211C}"/>
              </a:ext>
            </a:extLst>
          </p:cNvPr>
          <p:cNvSpPr txBox="1"/>
          <p:nvPr/>
        </p:nvSpPr>
        <p:spPr>
          <a:xfrm>
            <a:off x="1989913" y="1867361"/>
            <a:ext cx="74699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b="1" dirty="0">
                <a:solidFill>
                  <a:srgbClr val="333333"/>
                </a:solidFill>
                <a:latin typeface="Arial"/>
                <a:cs typeface="Arial"/>
              </a:rPr>
              <a:t>Hantera kommentarer i sociala medier</a:t>
            </a:r>
          </a:p>
        </p:txBody>
      </p:sp>
      <p:pic>
        <p:nvPicPr>
          <p:cNvPr id="26" name="Bild 25" descr="Kommentar hjärta kontur">
            <a:extLst>
              <a:ext uri="{FF2B5EF4-FFF2-40B4-BE49-F238E27FC236}">
                <a16:creationId xmlns:a16="http://schemas.microsoft.com/office/drawing/2014/main" id="{E50C7C7F-B862-F58A-0F5B-6D67BA042B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2130" y="1716334"/>
            <a:ext cx="666830" cy="666830"/>
          </a:xfrm>
          <a:prstGeom prst="rect">
            <a:avLst/>
          </a:prstGeom>
        </p:spPr>
      </p:pic>
      <p:sp>
        <p:nvSpPr>
          <p:cNvPr id="34" name="textruta 33">
            <a:extLst>
              <a:ext uri="{FF2B5EF4-FFF2-40B4-BE49-F238E27FC236}">
                <a16:creationId xmlns:a16="http://schemas.microsoft.com/office/drawing/2014/main" id="{919E7E0E-12D1-1F77-EC32-A36B5EB00FD5}"/>
              </a:ext>
            </a:extLst>
          </p:cNvPr>
          <p:cNvSpPr txBox="1"/>
          <p:nvPr/>
        </p:nvSpPr>
        <p:spPr>
          <a:xfrm>
            <a:off x="1989913" y="2383164"/>
            <a:ext cx="85734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600" dirty="0">
                <a:solidFill>
                  <a:srgbClr val="333333"/>
                </a:solidFill>
                <a:cs typeface="Arial"/>
              </a:rPr>
              <a:t>Kretsens konto på sociala medier representerar </a:t>
            </a:r>
            <a:r>
              <a:rPr lang="sv-SE" sz="1600" b="1" dirty="0">
                <a:solidFill>
                  <a:srgbClr val="333333"/>
                </a:solidFill>
                <a:cs typeface="Arial"/>
              </a:rPr>
              <a:t>Röda Korset </a:t>
            </a:r>
            <a:r>
              <a:rPr lang="sv-SE" sz="1600" dirty="0">
                <a:solidFill>
                  <a:srgbClr val="333333"/>
                </a:solidFill>
                <a:cs typeface="Arial"/>
              </a:rPr>
              <a:t>och därför finns direktiv framtagna för hur en får skriva och kommentera på våra sidor. </a:t>
            </a:r>
            <a:r>
              <a:rPr lang="sv-SE" sz="1600" b="1" dirty="0">
                <a:solidFill>
                  <a:srgbClr val="333333"/>
                </a:solidFill>
                <a:cs typeface="Arial"/>
              </a:rPr>
              <a:t>Vi har juridisk ansvar för våra kanaler och samtalsklimatet på dem.</a:t>
            </a:r>
            <a:r>
              <a:rPr lang="sv-SE" sz="1600" dirty="0">
                <a:solidFill>
                  <a:srgbClr val="333333"/>
                </a:solidFill>
                <a:cs typeface="Arial"/>
              </a:rPr>
              <a:t> Det innebär att vi raderar olagligt innehåll och tar avstånd från muntliga övergrepp och grova avsteg från våra grundprinciper. </a:t>
            </a:r>
            <a:endParaRPr lang="sv-SE" sz="1600" dirty="0">
              <a:solidFill>
                <a:srgbClr val="333333"/>
              </a:solidFill>
              <a:latin typeface="Arial"/>
              <a:cs typeface="Arial"/>
            </a:endParaRPr>
          </a:p>
          <a:p>
            <a:endParaRPr lang="sv-SE" sz="1600" b="1" dirty="0">
              <a:solidFill>
                <a:srgbClr val="333333"/>
              </a:solidFill>
              <a:latin typeface="Arial"/>
              <a:cs typeface="Arial"/>
            </a:endParaRPr>
          </a:p>
          <a:p>
            <a:r>
              <a:rPr lang="sv-SE" sz="1600" dirty="0">
                <a:solidFill>
                  <a:srgbClr val="333333"/>
                </a:solidFill>
                <a:latin typeface="Arial"/>
                <a:cs typeface="Arial"/>
              </a:rPr>
              <a:t>Vi har tagit fram en </a:t>
            </a:r>
            <a:r>
              <a:rPr lang="sv-SE" sz="1600" b="1" dirty="0">
                <a:solidFill>
                  <a:srgbClr val="333333"/>
                </a:solidFill>
                <a:latin typeface="Arial"/>
                <a:cs typeface="Arial"/>
              </a:rPr>
              <a:t>text som kan användas på Facebook under avsnittet</a:t>
            </a:r>
            <a:r>
              <a:rPr lang="sv-SE" sz="1600" dirty="0">
                <a:solidFill>
                  <a:srgbClr val="333333"/>
                </a:solidFill>
                <a:latin typeface="Arial"/>
                <a:cs typeface="Arial"/>
              </a:rPr>
              <a:t> ”Om oss</a:t>
            </a:r>
            <a:r>
              <a:rPr lang="sv-SE" sz="1600" dirty="0">
                <a:solidFill>
                  <a:srgbClr val="333333"/>
                </a:solidFill>
                <a:cs typeface="Arial"/>
              </a:rPr>
              <a:t>”. Genom att klistra in texten kan vi enkelt hänvisa till våra direktiv som alla besökare på sidan själva kan läsa. Detta för att tydliggöra vad vi kräver för att få medverka i våra digitala diskussioner.</a:t>
            </a:r>
            <a:endParaRPr lang="sv-SE" sz="1600" dirty="0">
              <a:solidFill>
                <a:srgbClr val="333333"/>
              </a:solidFill>
              <a:latin typeface="Arial"/>
              <a:cs typeface="Arial"/>
            </a:endParaRPr>
          </a:p>
        </p:txBody>
      </p:sp>
    </p:spTree>
    <p:extLst>
      <p:ext uri="{BB962C8B-B14F-4D97-AF65-F5344CB8AC3E}">
        <p14:creationId xmlns:p14="http://schemas.microsoft.com/office/powerpoint/2010/main" val="41760373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ruta 33">
            <a:extLst>
              <a:ext uri="{FF2B5EF4-FFF2-40B4-BE49-F238E27FC236}">
                <a16:creationId xmlns:a16="http://schemas.microsoft.com/office/drawing/2014/main" id="{919E7E0E-12D1-1F77-EC32-A36B5EB00FD5}"/>
              </a:ext>
            </a:extLst>
          </p:cNvPr>
          <p:cNvSpPr txBox="1"/>
          <p:nvPr/>
        </p:nvSpPr>
        <p:spPr>
          <a:xfrm>
            <a:off x="1809273" y="743849"/>
            <a:ext cx="857345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b="1" dirty="0">
                <a:solidFill>
                  <a:srgbClr val="333333"/>
                </a:solidFill>
                <a:cs typeface="Arial"/>
              </a:rPr>
              <a:t>Policytext</a:t>
            </a:r>
          </a:p>
          <a:p>
            <a:endParaRPr lang="sv-SE" sz="1600" b="1" dirty="0">
              <a:solidFill>
                <a:srgbClr val="333333"/>
              </a:solidFill>
              <a:cs typeface="Arial"/>
            </a:endParaRPr>
          </a:p>
          <a:p>
            <a:r>
              <a:rPr lang="sv-SE" sz="1600" dirty="0">
                <a:solidFill>
                  <a:srgbClr val="333333"/>
                </a:solidFill>
                <a:cs typeface="Arial"/>
              </a:rPr>
              <a:t>Röda Korset är en partipolitiskt neutral och oberoende organisation. Vi tar aldrig ställning i konflikter utan ser bara till den enskilda människans behov. </a:t>
            </a:r>
          </a:p>
          <a:p>
            <a:endParaRPr lang="sv-SE" sz="1600" dirty="0">
              <a:solidFill>
                <a:srgbClr val="333333"/>
              </a:solidFill>
              <a:cs typeface="Arial"/>
            </a:endParaRPr>
          </a:p>
          <a:p>
            <a:r>
              <a:rPr lang="sv-SE" sz="1600" dirty="0">
                <a:solidFill>
                  <a:srgbClr val="333333"/>
                </a:solidFill>
                <a:cs typeface="Arial"/>
              </a:rPr>
              <a:t>Vi förbehåller oss rätten att radera inlägg och kommentarer med följande innehåll från sidan som:</a:t>
            </a:r>
          </a:p>
          <a:p>
            <a:endParaRPr lang="sv-SE" sz="1600" dirty="0">
              <a:solidFill>
                <a:srgbClr val="333333"/>
              </a:solidFill>
              <a:cs typeface="Arial"/>
            </a:endParaRPr>
          </a:p>
          <a:p>
            <a:pPr marL="285750" indent="-285750">
              <a:buFont typeface="Arial" panose="020B0604020202020204" pitchFamily="34" charset="0"/>
              <a:buChar char="•"/>
            </a:pPr>
            <a:r>
              <a:rPr lang="sv-SE" sz="1600" dirty="0">
                <a:solidFill>
                  <a:srgbClr val="333333"/>
                </a:solidFill>
                <a:cs typeface="Arial"/>
              </a:rPr>
              <a:t>strider mot svensk lag.</a:t>
            </a:r>
          </a:p>
          <a:p>
            <a:pPr marL="285750" indent="-285750">
              <a:buFont typeface="Arial" panose="020B0604020202020204" pitchFamily="34" charset="0"/>
              <a:buChar char="•"/>
            </a:pPr>
            <a:r>
              <a:rPr lang="sv-SE" sz="1600" dirty="0">
                <a:solidFill>
                  <a:srgbClr val="333333"/>
                </a:solidFill>
                <a:cs typeface="Arial"/>
              </a:rPr>
              <a:t>inte har koppling till Röda Korsets arbete,</a:t>
            </a:r>
          </a:p>
          <a:p>
            <a:pPr marL="285750" indent="-285750">
              <a:buFont typeface="Arial" panose="020B0604020202020204" pitchFamily="34" charset="0"/>
              <a:buChar char="•"/>
            </a:pPr>
            <a:r>
              <a:rPr lang="sv-SE" sz="1600" dirty="0">
                <a:solidFill>
                  <a:srgbClr val="333333"/>
                </a:solidFill>
                <a:cs typeface="Arial"/>
              </a:rPr>
              <a:t>har ovårdat språk och stötande formuleringar,</a:t>
            </a:r>
          </a:p>
          <a:p>
            <a:pPr marL="285750" indent="-285750">
              <a:buFont typeface="Arial" panose="020B0604020202020204" pitchFamily="34" charset="0"/>
              <a:buChar char="•"/>
            </a:pPr>
            <a:r>
              <a:rPr lang="sv-SE" sz="1600" dirty="0">
                <a:solidFill>
                  <a:srgbClr val="333333"/>
                </a:solidFill>
                <a:cs typeface="Arial"/>
              </a:rPr>
              <a:t>är reklam och/eller länkar med koder för personlig vinning,</a:t>
            </a:r>
          </a:p>
          <a:p>
            <a:pPr marL="285750" indent="-285750">
              <a:buFont typeface="Arial" panose="020B0604020202020204" pitchFamily="34" charset="0"/>
              <a:buChar char="•"/>
            </a:pPr>
            <a:r>
              <a:rPr lang="sv-SE" sz="1600" dirty="0">
                <a:solidFill>
                  <a:srgbClr val="333333"/>
                </a:solidFill>
                <a:cs typeface="Arial"/>
              </a:rPr>
              <a:t>återkommande upprepar samma innehåll om igen. Detta för att sidan inte ska översvämmas av en fråga och det kan finnas användare som vill diskutera andra ämnen.</a:t>
            </a:r>
          </a:p>
          <a:p>
            <a:pPr marL="285750" indent="-285750">
              <a:buFont typeface="Arial" panose="020B0604020202020204" pitchFamily="34" charset="0"/>
              <a:buChar char="•"/>
            </a:pPr>
            <a:r>
              <a:rPr lang="sv-SE" sz="1600" dirty="0">
                <a:solidFill>
                  <a:srgbClr val="333333"/>
                </a:solidFill>
                <a:cs typeface="Arial"/>
              </a:rPr>
              <a:t>användare som lägger upp inlägg och kommentarer med sådant innehåll riskerar att blockeras från sidan.</a:t>
            </a:r>
          </a:p>
          <a:p>
            <a:pPr marL="285750" indent="-285750">
              <a:buFont typeface="Arial" panose="020B0604020202020204" pitchFamily="34" charset="0"/>
              <a:buChar char="•"/>
            </a:pPr>
            <a:endParaRPr lang="sv-SE" sz="1600" dirty="0">
              <a:solidFill>
                <a:srgbClr val="333333"/>
              </a:solidFill>
              <a:cs typeface="Arial"/>
            </a:endParaRPr>
          </a:p>
          <a:p>
            <a:r>
              <a:rPr lang="sv-SE" sz="1600" dirty="0">
                <a:solidFill>
                  <a:srgbClr val="333333"/>
                </a:solidFill>
                <a:cs typeface="Arial"/>
              </a:rPr>
              <a:t>Eftersom det finns många olika ämnen att diskutera så försöker vi hålla det så att vi diskuterar rätt ämne i rätt tråd och tar bort kommentarer som inte hör till ämnet. Inlägg och kommentarer med olagligt innehåll kan komma att bli föremål för polisanmälan.</a:t>
            </a:r>
          </a:p>
          <a:p>
            <a:br>
              <a:rPr lang="sv-SE" sz="1600" dirty="0">
                <a:cs typeface="Arial"/>
              </a:rPr>
            </a:br>
            <a:endParaRPr lang="sv-SE" sz="1600" dirty="0">
              <a:solidFill>
                <a:srgbClr val="333333"/>
              </a:solidFill>
              <a:latin typeface="Arial"/>
              <a:cs typeface="Arial"/>
            </a:endParaRPr>
          </a:p>
        </p:txBody>
      </p:sp>
      <p:pic>
        <p:nvPicPr>
          <p:cNvPr id="8" name="Bild 7" descr="Avslutande citattecken kontur">
            <a:extLst>
              <a:ext uri="{FF2B5EF4-FFF2-40B4-BE49-F238E27FC236}">
                <a16:creationId xmlns:a16="http://schemas.microsoft.com/office/drawing/2014/main" id="{56F55EDD-DF55-A567-4F9A-22B1B598A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7995" y="1071816"/>
            <a:ext cx="914400" cy="914400"/>
          </a:xfrm>
          <a:prstGeom prst="rect">
            <a:avLst/>
          </a:prstGeom>
        </p:spPr>
      </p:pic>
      <p:sp>
        <p:nvSpPr>
          <p:cNvPr id="2" name="textruta 1">
            <a:extLst>
              <a:ext uri="{FF2B5EF4-FFF2-40B4-BE49-F238E27FC236}">
                <a16:creationId xmlns:a16="http://schemas.microsoft.com/office/drawing/2014/main" id="{49E984AB-FC01-A5E6-2F7B-04DAFC8B4F92}"/>
              </a:ext>
            </a:extLst>
          </p:cNvPr>
          <p:cNvSpPr txBox="1"/>
          <p:nvPr/>
        </p:nvSpPr>
        <p:spPr>
          <a:xfrm>
            <a:off x="-45563" y="3495388"/>
            <a:ext cx="5231876" cy="914400"/>
          </a:xfrm>
          <a:prstGeom prst="rect">
            <a:avLst/>
          </a:prstGeom>
          <a:noFill/>
        </p:spPr>
        <p:txBody>
          <a:bodyPr wrap="square" rtlCol="0">
            <a:spAutoFit/>
          </a:bodyPr>
          <a:lstStyle/>
          <a:p>
            <a:endParaRPr lang="sv-SE" dirty="0"/>
          </a:p>
        </p:txBody>
      </p:sp>
    </p:spTree>
    <p:extLst>
      <p:ext uri="{BB962C8B-B14F-4D97-AF65-F5344CB8AC3E}">
        <p14:creationId xmlns:p14="http://schemas.microsoft.com/office/powerpoint/2010/main" val="285446579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34A115AC-B163-AB73-8699-87449130B2DB}"/>
              </a:ext>
            </a:extLst>
          </p:cNvPr>
          <p:cNvSpPr/>
          <p:nvPr/>
        </p:nvSpPr>
        <p:spPr>
          <a:xfrm>
            <a:off x="6381855" y="3590614"/>
            <a:ext cx="4435522" cy="216094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88D39330-8FEC-0732-E0A6-6401C2F700D2}"/>
              </a:ext>
            </a:extLst>
          </p:cNvPr>
          <p:cNvSpPr/>
          <p:nvPr/>
        </p:nvSpPr>
        <p:spPr>
          <a:xfrm>
            <a:off x="1332644" y="3590615"/>
            <a:ext cx="4548794" cy="216094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1CFFD63F-3E11-8BC5-A362-7D17AF6250E4}"/>
              </a:ext>
            </a:extLst>
          </p:cNvPr>
          <p:cNvSpPr/>
          <p:nvPr/>
        </p:nvSpPr>
        <p:spPr>
          <a:xfrm>
            <a:off x="993159" y="670568"/>
            <a:ext cx="10205682" cy="5258353"/>
          </a:xfrm>
          <a:custGeom>
            <a:avLst/>
            <a:gdLst>
              <a:gd name="connsiteX0" fmla="*/ 0 w 10205682"/>
              <a:gd name="connsiteY0" fmla="*/ 0 h 5258353"/>
              <a:gd name="connsiteX1" fmla="*/ 578322 w 10205682"/>
              <a:gd name="connsiteY1" fmla="*/ 0 h 5258353"/>
              <a:gd name="connsiteX2" fmla="*/ 952530 w 10205682"/>
              <a:gd name="connsiteY2" fmla="*/ 0 h 5258353"/>
              <a:gd name="connsiteX3" fmla="*/ 1837023 w 10205682"/>
              <a:gd name="connsiteY3" fmla="*/ 0 h 5258353"/>
              <a:gd name="connsiteX4" fmla="*/ 2415345 w 10205682"/>
              <a:gd name="connsiteY4" fmla="*/ 0 h 5258353"/>
              <a:gd name="connsiteX5" fmla="*/ 2993667 w 10205682"/>
              <a:gd name="connsiteY5" fmla="*/ 0 h 5258353"/>
              <a:gd name="connsiteX6" fmla="*/ 3878159 w 10205682"/>
              <a:gd name="connsiteY6" fmla="*/ 0 h 5258353"/>
              <a:gd name="connsiteX7" fmla="*/ 4354424 w 10205682"/>
              <a:gd name="connsiteY7" fmla="*/ 0 h 5258353"/>
              <a:gd name="connsiteX8" fmla="*/ 5238917 w 10205682"/>
              <a:gd name="connsiteY8" fmla="*/ 0 h 5258353"/>
              <a:gd name="connsiteX9" fmla="*/ 6123409 w 10205682"/>
              <a:gd name="connsiteY9" fmla="*/ 0 h 5258353"/>
              <a:gd name="connsiteX10" fmla="*/ 6803788 w 10205682"/>
              <a:gd name="connsiteY10" fmla="*/ 0 h 5258353"/>
              <a:gd name="connsiteX11" fmla="*/ 7688280 w 10205682"/>
              <a:gd name="connsiteY11" fmla="*/ 0 h 5258353"/>
              <a:gd name="connsiteX12" fmla="*/ 8266602 w 10205682"/>
              <a:gd name="connsiteY12" fmla="*/ 0 h 5258353"/>
              <a:gd name="connsiteX13" fmla="*/ 8844924 w 10205682"/>
              <a:gd name="connsiteY13" fmla="*/ 0 h 5258353"/>
              <a:gd name="connsiteX14" fmla="*/ 9627360 w 10205682"/>
              <a:gd name="connsiteY14" fmla="*/ 0 h 5258353"/>
              <a:gd name="connsiteX15" fmla="*/ 10205682 w 10205682"/>
              <a:gd name="connsiteY15" fmla="*/ 0 h 5258353"/>
              <a:gd name="connsiteX16" fmla="*/ 10205682 w 10205682"/>
              <a:gd name="connsiteY16" fmla="*/ 762461 h 5258353"/>
              <a:gd name="connsiteX17" fmla="*/ 10205682 w 10205682"/>
              <a:gd name="connsiteY17" fmla="*/ 1472339 h 5258353"/>
              <a:gd name="connsiteX18" fmla="*/ 10205682 w 10205682"/>
              <a:gd name="connsiteY18" fmla="*/ 2182216 h 5258353"/>
              <a:gd name="connsiteX19" fmla="*/ 10205682 w 10205682"/>
              <a:gd name="connsiteY19" fmla="*/ 2892094 h 5258353"/>
              <a:gd name="connsiteX20" fmla="*/ 10205682 w 10205682"/>
              <a:gd name="connsiteY20" fmla="*/ 3391638 h 5258353"/>
              <a:gd name="connsiteX21" fmla="*/ 10205682 w 10205682"/>
              <a:gd name="connsiteY21" fmla="*/ 3943765 h 5258353"/>
              <a:gd name="connsiteX22" fmla="*/ 10205682 w 10205682"/>
              <a:gd name="connsiteY22" fmla="*/ 4653642 h 5258353"/>
              <a:gd name="connsiteX23" fmla="*/ 10205682 w 10205682"/>
              <a:gd name="connsiteY23" fmla="*/ 5258353 h 5258353"/>
              <a:gd name="connsiteX24" fmla="*/ 9729417 w 10205682"/>
              <a:gd name="connsiteY24" fmla="*/ 5258353 h 5258353"/>
              <a:gd name="connsiteX25" fmla="*/ 9355209 w 10205682"/>
              <a:gd name="connsiteY25" fmla="*/ 5258353 h 5258353"/>
              <a:gd name="connsiteX26" fmla="*/ 8981000 w 10205682"/>
              <a:gd name="connsiteY26" fmla="*/ 5258353 h 5258353"/>
              <a:gd name="connsiteX27" fmla="*/ 8300621 w 10205682"/>
              <a:gd name="connsiteY27" fmla="*/ 5258353 h 5258353"/>
              <a:gd name="connsiteX28" fmla="*/ 7824356 w 10205682"/>
              <a:gd name="connsiteY28" fmla="*/ 5258353 h 5258353"/>
              <a:gd name="connsiteX29" fmla="*/ 7041921 w 10205682"/>
              <a:gd name="connsiteY29" fmla="*/ 5258353 h 5258353"/>
              <a:gd name="connsiteX30" fmla="*/ 6565655 w 10205682"/>
              <a:gd name="connsiteY30" fmla="*/ 5258353 h 5258353"/>
              <a:gd name="connsiteX31" fmla="*/ 5783220 w 10205682"/>
              <a:gd name="connsiteY31" fmla="*/ 5258353 h 5258353"/>
              <a:gd name="connsiteX32" fmla="*/ 5409011 w 10205682"/>
              <a:gd name="connsiteY32" fmla="*/ 5258353 h 5258353"/>
              <a:gd name="connsiteX33" fmla="*/ 4626576 w 10205682"/>
              <a:gd name="connsiteY33" fmla="*/ 5258353 h 5258353"/>
              <a:gd name="connsiteX34" fmla="*/ 4150311 w 10205682"/>
              <a:gd name="connsiteY34" fmla="*/ 5258353 h 5258353"/>
              <a:gd name="connsiteX35" fmla="*/ 3776102 w 10205682"/>
              <a:gd name="connsiteY35" fmla="*/ 5258353 h 5258353"/>
              <a:gd name="connsiteX36" fmla="*/ 3299837 w 10205682"/>
              <a:gd name="connsiteY36" fmla="*/ 5258353 h 5258353"/>
              <a:gd name="connsiteX37" fmla="*/ 2517402 w 10205682"/>
              <a:gd name="connsiteY37" fmla="*/ 5258353 h 5258353"/>
              <a:gd name="connsiteX38" fmla="*/ 2041136 w 10205682"/>
              <a:gd name="connsiteY38" fmla="*/ 5258353 h 5258353"/>
              <a:gd name="connsiteX39" fmla="*/ 1666928 w 10205682"/>
              <a:gd name="connsiteY39" fmla="*/ 5258353 h 5258353"/>
              <a:gd name="connsiteX40" fmla="*/ 1190663 w 10205682"/>
              <a:gd name="connsiteY40" fmla="*/ 5258353 h 5258353"/>
              <a:gd name="connsiteX41" fmla="*/ 612341 w 10205682"/>
              <a:gd name="connsiteY41" fmla="*/ 5258353 h 5258353"/>
              <a:gd name="connsiteX42" fmla="*/ 0 w 10205682"/>
              <a:gd name="connsiteY42" fmla="*/ 5258353 h 5258353"/>
              <a:gd name="connsiteX43" fmla="*/ 0 w 10205682"/>
              <a:gd name="connsiteY43" fmla="*/ 4706226 h 5258353"/>
              <a:gd name="connsiteX44" fmla="*/ 0 w 10205682"/>
              <a:gd name="connsiteY44" fmla="*/ 4154099 h 5258353"/>
              <a:gd name="connsiteX45" fmla="*/ 0 w 10205682"/>
              <a:gd name="connsiteY45" fmla="*/ 3496805 h 5258353"/>
              <a:gd name="connsiteX46" fmla="*/ 0 w 10205682"/>
              <a:gd name="connsiteY46" fmla="*/ 2839511 h 5258353"/>
              <a:gd name="connsiteX47" fmla="*/ 0 w 10205682"/>
              <a:gd name="connsiteY47" fmla="*/ 2182216 h 5258353"/>
              <a:gd name="connsiteX48" fmla="*/ 0 w 10205682"/>
              <a:gd name="connsiteY48" fmla="*/ 1524922 h 5258353"/>
              <a:gd name="connsiteX49" fmla="*/ 0 w 10205682"/>
              <a:gd name="connsiteY49" fmla="*/ 920212 h 5258353"/>
              <a:gd name="connsiteX50" fmla="*/ 0 w 10205682"/>
              <a:gd name="connsiteY50" fmla="*/ 0 h 525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205682" h="5258353" extrusionOk="0">
                <a:moveTo>
                  <a:pt x="0" y="0"/>
                </a:moveTo>
                <a:cubicBezTo>
                  <a:pt x="243068" y="13085"/>
                  <a:pt x="423058" y="28352"/>
                  <a:pt x="578322" y="0"/>
                </a:cubicBezTo>
                <a:cubicBezTo>
                  <a:pt x="733586" y="-28352"/>
                  <a:pt x="774908" y="-15569"/>
                  <a:pt x="952530" y="0"/>
                </a:cubicBezTo>
                <a:cubicBezTo>
                  <a:pt x="1130152" y="15569"/>
                  <a:pt x="1577721" y="-33286"/>
                  <a:pt x="1837023" y="0"/>
                </a:cubicBezTo>
                <a:cubicBezTo>
                  <a:pt x="2096325" y="33286"/>
                  <a:pt x="2290043" y="19772"/>
                  <a:pt x="2415345" y="0"/>
                </a:cubicBezTo>
                <a:cubicBezTo>
                  <a:pt x="2540647" y="-19772"/>
                  <a:pt x="2875152" y="27512"/>
                  <a:pt x="2993667" y="0"/>
                </a:cubicBezTo>
                <a:cubicBezTo>
                  <a:pt x="3112182" y="-27512"/>
                  <a:pt x="3521519" y="19345"/>
                  <a:pt x="3878159" y="0"/>
                </a:cubicBezTo>
                <a:cubicBezTo>
                  <a:pt x="4234799" y="-19345"/>
                  <a:pt x="4241732" y="-20450"/>
                  <a:pt x="4354424" y="0"/>
                </a:cubicBezTo>
                <a:cubicBezTo>
                  <a:pt x="4467117" y="20450"/>
                  <a:pt x="4980639" y="-3149"/>
                  <a:pt x="5238917" y="0"/>
                </a:cubicBezTo>
                <a:cubicBezTo>
                  <a:pt x="5497195" y="3149"/>
                  <a:pt x="5893698" y="-11165"/>
                  <a:pt x="6123409" y="0"/>
                </a:cubicBezTo>
                <a:cubicBezTo>
                  <a:pt x="6353120" y="11165"/>
                  <a:pt x="6603383" y="7733"/>
                  <a:pt x="6803788" y="0"/>
                </a:cubicBezTo>
                <a:cubicBezTo>
                  <a:pt x="7004193" y="-7733"/>
                  <a:pt x="7304738" y="10556"/>
                  <a:pt x="7688280" y="0"/>
                </a:cubicBezTo>
                <a:cubicBezTo>
                  <a:pt x="8071822" y="-10556"/>
                  <a:pt x="7981977" y="19417"/>
                  <a:pt x="8266602" y="0"/>
                </a:cubicBezTo>
                <a:cubicBezTo>
                  <a:pt x="8551227" y="-19417"/>
                  <a:pt x="8565804" y="6189"/>
                  <a:pt x="8844924" y="0"/>
                </a:cubicBezTo>
                <a:cubicBezTo>
                  <a:pt x="9124044" y="-6189"/>
                  <a:pt x="9255467" y="5891"/>
                  <a:pt x="9627360" y="0"/>
                </a:cubicBezTo>
                <a:cubicBezTo>
                  <a:pt x="9999253" y="-5891"/>
                  <a:pt x="9999802" y="-18590"/>
                  <a:pt x="10205682" y="0"/>
                </a:cubicBezTo>
                <a:cubicBezTo>
                  <a:pt x="10211845" y="373395"/>
                  <a:pt x="10178184" y="597244"/>
                  <a:pt x="10205682" y="762461"/>
                </a:cubicBezTo>
                <a:cubicBezTo>
                  <a:pt x="10233180" y="927678"/>
                  <a:pt x="10190730" y="1266291"/>
                  <a:pt x="10205682" y="1472339"/>
                </a:cubicBezTo>
                <a:cubicBezTo>
                  <a:pt x="10220634" y="1678387"/>
                  <a:pt x="10183694" y="1893101"/>
                  <a:pt x="10205682" y="2182216"/>
                </a:cubicBezTo>
                <a:cubicBezTo>
                  <a:pt x="10227670" y="2471331"/>
                  <a:pt x="10227755" y="2597211"/>
                  <a:pt x="10205682" y="2892094"/>
                </a:cubicBezTo>
                <a:cubicBezTo>
                  <a:pt x="10183609" y="3186977"/>
                  <a:pt x="10222701" y="3146656"/>
                  <a:pt x="10205682" y="3391638"/>
                </a:cubicBezTo>
                <a:cubicBezTo>
                  <a:pt x="10188663" y="3636620"/>
                  <a:pt x="10225599" y="3802975"/>
                  <a:pt x="10205682" y="3943765"/>
                </a:cubicBezTo>
                <a:cubicBezTo>
                  <a:pt x="10185765" y="4084555"/>
                  <a:pt x="10188816" y="4312271"/>
                  <a:pt x="10205682" y="4653642"/>
                </a:cubicBezTo>
                <a:cubicBezTo>
                  <a:pt x="10222548" y="4995013"/>
                  <a:pt x="10191976" y="5002589"/>
                  <a:pt x="10205682" y="5258353"/>
                </a:cubicBezTo>
                <a:cubicBezTo>
                  <a:pt x="10103554" y="5263044"/>
                  <a:pt x="9943403" y="5241855"/>
                  <a:pt x="9729417" y="5258353"/>
                </a:cubicBezTo>
                <a:cubicBezTo>
                  <a:pt x="9515431" y="5274851"/>
                  <a:pt x="9522975" y="5248076"/>
                  <a:pt x="9355209" y="5258353"/>
                </a:cubicBezTo>
                <a:cubicBezTo>
                  <a:pt x="9187443" y="5268630"/>
                  <a:pt x="9096529" y="5248421"/>
                  <a:pt x="8981000" y="5258353"/>
                </a:cubicBezTo>
                <a:cubicBezTo>
                  <a:pt x="8865471" y="5268285"/>
                  <a:pt x="8466908" y="5266246"/>
                  <a:pt x="8300621" y="5258353"/>
                </a:cubicBezTo>
                <a:cubicBezTo>
                  <a:pt x="8134334" y="5250460"/>
                  <a:pt x="7929360" y="5241890"/>
                  <a:pt x="7824356" y="5258353"/>
                </a:cubicBezTo>
                <a:cubicBezTo>
                  <a:pt x="7719353" y="5274816"/>
                  <a:pt x="7227610" y="5232671"/>
                  <a:pt x="7041921" y="5258353"/>
                </a:cubicBezTo>
                <a:cubicBezTo>
                  <a:pt x="6856232" y="5284035"/>
                  <a:pt x="6748227" y="5237939"/>
                  <a:pt x="6565655" y="5258353"/>
                </a:cubicBezTo>
                <a:cubicBezTo>
                  <a:pt x="6383083" y="5278767"/>
                  <a:pt x="6091648" y="5258849"/>
                  <a:pt x="5783220" y="5258353"/>
                </a:cubicBezTo>
                <a:cubicBezTo>
                  <a:pt x="5474793" y="5257857"/>
                  <a:pt x="5595503" y="5259927"/>
                  <a:pt x="5409011" y="5258353"/>
                </a:cubicBezTo>
                <a:cubicBezTo>
                  <a:pt x="5222519" y="5256779"/>
                  <a:pt x="4900051" y="5251790"/>
                  <a:pt x="4626576" y="5258353"/>
                </a:cubicBezTo>
                <a:cubicBezTo>
                  <a:pt x="4353101" y="5264916"/>
                  <a:pt x="4294743" y="5276746"/>
                  <a:pt x="4150311" y="5258353"/>
                </a:cubicBezTo>
                <a:cubicBezTo>
                  <a:pt x="4005880" y="5239960"/>
                  <a:pt x="3919004" y="5265023"/>
                  <a:pt x="3776102" y="5258353"/>
                </a:cubicBezTo>
                <a:cubicBezTo>
                  <a:pt x="3633200" y="5251683"/>
                  <a:pt x="3472362" y="5252550"/>
                  <a:pt x="3299837" y="5258353"/>
                </a:cubicBezTo>
                <a:cubicBezTo>
                  <a:pt x="3127313" y="5264156"/>
                  <a:pt x="2825579" y="5252720"/>
                  <a:pt x="2517402" y="5258353"/>
                </a:cubicBezTo>
                <a:cubicBezTo>
                  <a:pt x="2209225" y="5263986"/>
                  <a:pt x="2156077" y="5260418"/>
                  <a:pt x="2041136" y="5258353"/>
                </a:cubicBezTo>
                <a:cubicBezTo>
                  <a:pt x="1926195" y="5256288"/>
                  <a:pt x="1842631" y="5273839"/>
                  <a:pt x="1666928" y="5258353"/>
                </a:cubicBezTo>
                <a:cubicBezTo>
                  <a:pt x="1491225" y="5242867"/>
                  <a:pt x="1316463" y="5258789"/>
                  <a:pt x="1190663" y="5258353"/>
                </a:cubicBezTo>
                <a:cubicBezTo>
                  <a:pt x="1064863" y="5257917"/>
                  <a:pt x="798096" y="5233098"/>
                  <a:pt x="612341" y="5258353"/>
                </a:cubicBezTo>
                <a:cubicBezTo>
                  <a:pt x="426586" y="5283608"/>
                  <a:pt x="152219" y="5237421"/>
                  <a:pt x="0" y="5258353"/>
                </a:cubicBezTo>
                <a:cubicBezTo>
                  <a:pt x="20614" y="5078246"/>
                  <a:pt x="-15888" y="4900680"/>
                  <a:pt x="0" y="4706226"/>
                </a:cubicBezTo>
                <a:cubicBezTo>
                  <a:pt x="15888" y="4511772"/>
                  <a:pt x="10275" y="4370309"/>
                  <a:pt x="0" y="4154099"/>
                </a:cubicBezTo>
                <a:cubicBezTo>
                  <a:pt x="-10275" y="3937889"/>
                  <a:pt x="13880" y="3723133"/>
                  <a:pt x="0" y="3496805"/>
                </a:cubicBezTo>
                <a:cubicBezTo>
                  <a:pt x="-13880" y="3270477"/>
                  <a:pt x="-22548" y="2989966"/>
                  <a:pt x="0" y="2839511"/>
                </a:cubicBezTo>
                <a:cubicBezTo>
                  <a:pt x="22548" y="2689056"/>
                  <a:pt x="-3995" y="2315381"/>
                  <a:pt x="0" y="2182216"/>
                </a:cubicBezTo>
                <a:cubicBezTo>
                  <a:pt x="3995" y="2049052"/>
                  <a:pt x="-3318" y="1824224"/>
                  <a:pt x="0" y="1524922"/>
                </a:cubicBezTo>
                <a:cubicBezTo>
                  <a:pt x="3318" y="1225620"/>
                  <a:pt x="6775" y="1157220"/>
                  <a:pt x="0" y="920212"/>
                </a:cubicBezTo>
                <a:cubicBezTo>
                  <a:pt x="-6775" y="683204"/>
                  <a:pt x="-38688" y="365732"/>
                  <a:pt x="0" y="0"/>
                </a:cubicBezTo>
                <a:close/>
              </a:path>
            </a:pathLst>
          </a:custGeom>
          <a:noFill/>
          <a:ln w="28575">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4AFF100C-746E-A87E-9B7A-B29C6DD5211C}"/>
              </a:ext>
            </a:extLst>
          </p:cNvPr>
          <p:cNvSpPr txBox="1"/>
          <p:nvPr/>
        </p:nvSpPr>
        <p:spPr>
          <a:xfrm>
            <a:off x="2039207" y="1120147"/>
            <a:ext cx="74699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b="1" dirty="0">
                <a:solidFill>
                  <a:srgbClr val="333333"/>
                </a:solidFill>
                <a:latin typeface="Arial"/>
                <a:cs typeface="Arial"/>
              </a:rPr>
              <a:t>Kommentarer som ligger i gråzonen – vad gör vi med dem?</a:t>
            </a:r>
          </a:p>
        </p:txBody>
      </p:sp>
      <p:sp>
        <p:nvSpPr>
          <p:cNvPr id="34" name="textruta 33">
            <a:extLst>
              <a:ext uri="{FF2B5EF4-FFF2-40B4-BE49-F238E27FC236}">
                <a16:creationId xmlns:a16="http://schemas.microsoft.com/office/drawing/2014/main" id="{919E7E0E-12D1-1F77-EC32-A36B5EB00FD5}"/>
              </a:ext>
            </a:extLst>
          </p:cNvPr>
          <p:cNvSpPr txBox="1"/>
          <p:nvPr/>
        </p:nvSpPr>
        <p:spPr>
          <a:xfrm>
            <a:off x="2658151" y="1638056"/>
            <a:ext cx="694699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t>Uppmana till att hålla god ton och respektera varandra i kommentarsfälten.</a:t>
            </a:r>
          </a:p>
          <a:p>
            <a:endParaRPr lang="sv-SE" dirty="0"/>
          </a:p>
          <a:p>
            <a:r>
              <a:rPr lang="sv-SE" dirty="0"/>
              <a:t>Hänvisa till våra riktlinjer.</a:t>
            </a:r>
          </a:p>
          <a:p>
            <a:endParaRPr lang="sv-SE" dirty="0"/>
          </a:p>
          <a:p>
            <a:r>
              <a:rPr lang="sv-SE" dirty="0"/>
              <a:t>Ta bort / blockera användaren.</a:t>
            </a:r>
          </a:p>
        </p:txBody>
      </p:sp>
      <p:pic>
        <p:nvPicPr>
          <p:cNvPr id="4" name="Bild 3" descr="Kommentar överstruken tystnad kontur">
            <a:extLst>
              <a:ext uri="{FF2B5EF4-FFF2-40B4-BE49-F238E27FC236}">
                <a16:creationId xmlns:a16="http://schemas.microsoft.com/office/drawing/2014/main" id="{F4AA047B-6213-EB99-FC78-E3FB9978AA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1731" y="994466"/>
            <a:ext cx="620693" cy="620693"/>
          </a:xfrm>
          <a:prstGeom prst="rect">
            <a:avLst/>
          </a:prstGeom>
        </p:spPr>
      </p:pic>
      <p:pic>
        <p:nvPicPr>
          <p:cNvPr id="6" name="Bild 5" descr="Märke 1 med hel fyllning">
            <a:extLst>
              <a:ext uri="{FF2B5EF4-FFF2-40B4-BE49-F238E27FC236}">
                <a16:creationId xmlns:a16="http://schemas.microsoft.com/office/drawing/2014/main" id="{C3166523-EECE-00F5-2F6F-D9778FBF3E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19783" y="1706757"/>
            <a:ext cx="397096" cy="397096"/>
          </a:xfrm>
          <a:prstGeom prst="rect">
            <a:avLst/>
          </a:prstGeom>
        </p:spPr>
      </p:pic>
      <p:pic>
        <p:nvPicPr>
          <p:cNvPr id="8" name="Bild 7" descr="Bricka med hel fyllning">
            <a:extLst>
              <a:ext uri="{FF2B5EF4-FFF2-40B4-BE49-F238E27FC236}">
                <a16:creationId xmlns:a16="http://schemas.microsoft.com/office/drawing/2014/main" id="{A64DFB32-9253-7338-0119-8CE258810D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19783" y="2472868"/>
            <a:ext cx="397096" cy="397096"/>
          </a:xfrm>
          <a:prstGeom prst="rect">
            <a:avLst/>
          </a:prstGeom>
        </p:spPr>
      </p:pic>
      <p:pic>
        <p:nvPicPr>
          <p:cNvPr id="10" name="Bild 9" descr="Märke 3 med hel fyllning">
            <a:extLst>
              <a:ext uri="{FF2B5EF4-FFF2-40B4-BE49-F238E27FC236}">
                <a16:creationId xmlns:a16="http://schemas.microsoft.com/office/drawing/2014/main" id="{45527E14-E455-D77A-4DF8-CB1786EFBD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19783" y="2999956"/>
            <a:ext cx="397096" cy="397096"/>
          </a:xfrm>
          <a:prstGeom prst="rect">
            <a:avLst/>
          </a:prstGeom>
        </p:spPr>
      </p:pic>
      <p:sp>
        <p:nvSpPr>
          <p:cNvPr id="11" name="textruta 10">
            <a:extLst>
              <a:ext uri="{FF2B5EF4-FFF2-40B4-BE49-F238E27FC236}">
                <a16:creationId xmlns:a16="http://schemas.microsoft.com/office/drawing/2014/main" id="{762CC689-95B0-BE12-C4B3-236F4B8144B9}"/>
              </a:ext>
            </a:extLst>
          </p:cNvPr>
          <p:cNvSpPr txBox="1"/>
          <p:nvPr/>
        </p:nvSpPr>
        <p:spPr>
          <a:xfrm>
            <a:off x="1281731" y="4005627"/>
            <a:ext cx="454879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a:t>Det går att använda </a:t>
            </a:r>
            <a:r>
              <a:rPr lang="sv-SE" b="1"/>
              <a:t>negativa kommentarer </a:t>
            </a:r>
            <a:r>
              <a:rPr lang="sv-SE"/>
              <a:t>som en möjlighet att bemöta kritik men också berätta mer om positiva aspekter kring vår verksamhet. </a:t>
            </a:r>
          </a:p>
        </p:txBody>
      </p:sp>
      <p:sp>
        <p:nvSpPr>
          <p:cNvPr id="12" name="textruta 11">
            <a:extLst>
              <a:ext uri="{FF2B5EF4-FFF2-40B4-BE49-F238E27FC236}">
                <a16:creationId xmlns:a16="http://schemas.microsoft.com/office/drawing/2014/main" id="{6F28DB85-7F5E-2CCC-55D2-7E74550BDD2C}"/>
              </a:ext>
            </a:extLst>
          </p:cNvPr>
          <p:cNvSpPr txBox="1"/>
          <p:nvPr/>
        </p:nvSpPr>
        <p:spPr>
          <a:xfrm>
            <a:off x="6558324" y="3817616"/>
            <a:ext cx="408258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dirty="0"/>
              <a:t>Det är också </a:t>
            </a:r>
            <a:r>
              <a:rPr lang="sv-SE" b="1" dirty="0"/>
              <a:t>helt okej</a:t>
            </a:r>
            <a:r>
              <a:rPr lang="sv-SE" dirty="0"/>
              <a:t> att svara att man inte vet eller inte kan svara på någonting, det är bättre än att låta bli.</a:t>
            </a:r>
          </a:p>
          <a:p>
            <a:pPr algn="ctr"/>
            <a:endParaRPr lang="sv-SE" dirty="0"/>
          </a:p>
          <a:p>
            <a:pPr algn="ctr"/>
            <a:r>
              <a:rPr lang="sv-SE" dirty="0"/>
              <a:t>Hitta svar på </a:t>
            </a:r>
            <a:r>
              <a:rPr lang="sv-SE" b="1" dirty="0"/>
              <a:t>rodakorset.se </a:t>
            </a:r>
            <a:r>
              <a:rPr lang="sv-SE" dirty="0"/>
              <a:t>eller hör av dig till </a:t>
            </a:r>
            <a:r>
              <a:rPr lang="sv-SE" b="1" dirty="0"/>
              <a:t>Infoservice</a:t>
            </a:r>
            <a:endParaRPr lang="sv-SE" b="1" dirty="0">
              <a:cs typeface="Arial"/>
            </a:endParaRPr>
          </a:p>
        </p:txBody>
      </p:sp>
    </p:spTree>
    <p:extLst>
      <p:ext uri="{BB962C8B-B14F-4D97-AF65-F5344CB8AC3E}">
        <p14:creationId xmlns:p14="http://schemas.microsoft.com/office/powerpoint/2010/main" val="15455962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E17CC576-E054-12DC-58D4-EA070609E420}"/>
              </a:ext>
            </a:extLst>
          </p:cNvPr>
          <p:cNvSpPr/>
          <p:nvPr/>
        </p:nvSpPr>
        <p:spPr>
          <a:xfrm>
            <a:off x="6253673" y="1487606"/>
            <a:ext cx="5413612" cy="4490114"/>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B5AD8A6B-BD0C-929D-B726-E9EDF493A04D}"/>
              </a:ext>
            </a:extLst>
          </p:cNvPr>
          <p:cNvSpPr/>
          <p:nvPr/>
        </p:nvSpPr>
        <p:spPr>
          <a:xfrm>
            <a:off x="524717" y="1487606"/>
            <a:ext cx="5413612" cy="44901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4AFF100C-746E-A87E-9B7A-B29C6DD5211C}"/>
              </a:ext>
            </a:extLst>
          </p:cNvPr>
          <p:cNvSpPr txBox="1"/>
          <p:nvPr/>
        </p:nvSpPr>
        <p:spPr>
          <a:xfrm>
            <a:off x="524717" y="651305"/>
            <a:ext cx="111425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b="1" dirty="0"/>
              <a:t>Här är några bra exempel från Röda Korsets Facebook-sida </a:t>
            </a:r>
          </a:p>
          <a:p>
            <a:r>
              <a:rPr lang="sv-SE" b="1" dirty="0"/>
              <a:t>på bemötande och svar på kommentarer:</a:t>
            </a:r>
          </a:p>
        </p:txBody>
      </p:sp>
      <p:pic>
        <p:nvPicPr>
          <p:cNvPr id="7" name="Bildobjekt 6" descr="En bild som visar text&#10;&#10;Automatiskt genererad beskrivning">
            <a:extLst>
              <a:ext uri="{FF2B5EF4-FFF2-40B4-BE49-F238E27FC236}">
                <a16:creationId xmlns:a16="http://schemas.microsoft.com/office/drawing/2014/main" id="{2DF1944D-DD52-99EE-AAF1-5B2A18A9F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908" y="2420965"/>
            <a:ext cx="4831141" cy="2470132"/>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B7B6C1FD-5174-98F2-D4A2-50E06CD3E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983" y="2194152"/>
            <a:ext cx="4511230" cy="2923759"/>
          </a:xfrm>
          <a:prstGeom prst="rect">
            <a:avLst/>
          </a:prstGeom>
        </p:spPr>
      </p:pic>
    </p:spTree>
    <p:extLst>
      <p:ext uri="{BB962C8B-B14F-4D97-AF65-F5344CB8AC3E}">
        <p14:creationId xmlns:p14="http://schemas.microsoft.com/office/powerpoint/2010/main" val="52149960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307792-3B0C-96C5-2637-2413F7045B78}"/>
              </a:ext>
            </a:extLst>
          </p:cNvPr>
          <p:cNvSpPr>
            <a:spLocks noGrp="1"/>
          </p:cNvSpPr>
          <p:nvPr>
            <p:ph type="title"/>
          </p:nvPr>
        </p:nvSpPr>
        <p:spPr>
          <a:xfrm>
            <a:off x="1148220" y="168520"/>
            <a:ext cx="10304744" cy="1325563"/>
          </a:xfrm>
        </p:spPr>
        <p:txBody>
          <a:bodyPr anchor="b">
            <a:normAutofit/>
          </a:bodyPr>
          <a:lstStyle/>
          <a:p>
            <a:r>
              <a:rPr lang="sv-SE" sz="2400" dirty="0"/>
              <a:t>Material till sociala medier i Föreningsbutiken</a:t>
            </a:r>
          </a:p>
        </p:txBody>
      </p:sp>
      <p:sp>
        <p:nvSpPr>
          <p:cNvPr id="4" name="textruta 3">
            <a:extLst>
              <a:ext uri="{FF2B5EF4-FFF2-40B4-BE49-F238E27FC236}">
                <a16:creationId xmlns:a16="http://schemas.microsoft.com/office/drawing/2014/main" id="{ADD5E4CA-4905-C08D-FC55-5F4ABA7D4A6E}"/>
              </a:ext>
            </a:extLst>
          </p:cNvPr>
          <p:cNvSpPr txBox="1"/>
          <p:nvPr/>
        </p:nvSpPr>
        <p:spPr>
          <a:xfrm>
            <a:off x="2206083" y="1713036"/>
            <a:ext cx="857345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sv-SE" sz="1600">
              <a:solidFill>
                <a:srgbClr val="333333"/>
              </a:solidFill>
              <a:cs typeface="Arial"/>
            </a:endParaRPr>
          </a:p>
        </p:txBody>
      </p:sp>
      <p:sp>
        <p:nvSpPr>
          <p:cNvPr id="7" name="textruta 6">
            <a:extLst>
              <a:ext uri="{FF2B5EF4-FFF2-40B4-BE49-F238E27FC236}">
                <a16:creationId xmlns:a16="http://schemas.microsoft.com/office/drawing/2014/main" id="{3E829D7C-0C98-3D1E-4525-CD0978D6FA50}"/>
              </a:ext>
            </a:extLst>
          </p:cNvPr>
          <p:cNvSpPr txBox="1"/>
          <p:nvPr/>
        </p:nvSpPr>
        <p:spPr>
          <a:xfrm>
            <a:off x="1190083" y="1713036"/>
            <a:ext cx="958945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600" dirty="0">
                <a:solidFill>
                  <a:srgbClr val="333333"/>
                </a:solidFill>
                <a:latin typeface="Arial"/>
                <a:cs typeface="Arial"/>
              </a:rPr>
              <a:t>Föreningsbutiken är vår webbshop där du laddar ner material till sociala medier. Materialet kan du själv redigera. </a:t>
            </a:r>
          </a:p>
        </p:txBody>
      </p:sp>
      <p:pic>
        <p:nvPicPr>
          <p:cNvPr id="3" name="Bildobjekt 2">
            <a:extLst>
              <a:ext uri="{FF2B5EF4-FFF2-40B4-BE49-F238E27FC236}">
                <a16:creationId xmlns:a16="http://schemas.microsoft.com/office/drawing/2014/main" id="{25F91BD7-11D9-DBF3-C1F2-A34E55C875E1}"/>
              </a:ext>
            </a:extLst>
          </p:cNvPr>
          <p:cNvPicPr>
            <a:picLocks noChangeAspect="1"/>
          </p:cNvPicPr>
          <p:nvPr/>
        </p:nvPicPr>
        <p:blipFill>
          <a:blip r:embed="rId3"/>
          <a:stretch>
            <a:fillRect/>
          </a:stretch>
        </p:blipFill>
        <p:spPr>
          <a:xfrm>
            <a:off x="1190083" y="2537580"/>
            <a:ext cx="5110509" cy="2810381"/>
          </a:xfrm>
          <a:prstGeom prst="rect">
            <a:avLst/>
          </a:prstGeom>
          <a:effectLst>
            <a:outerShdw blurRad="50800" dist="38100" dir="2700000" algn="tl" rotWithShape="0">
              <a:prstClr val="black">
                <a:alpha val="40000"/>
              </a:prstClr>
            </a:outerShdw>
          </a:effectLst>
        </p:spPr>
      </p:pic>
      <p:pic>
        <p:nvPicPr>
          <p:cNvPr id="6" name="Bildobjekt 5">
            <a:extLst>
              <a:ext uri="{FF2B5EF4-FFF2-40B4-BE49-F238E27FC236}">
                <a16:creationId xmlns:a16="http://schemas.microsoft.com/office/drawing/2014/main" id="{D815EA51-9920-1590-1391-6F139B74664B}"/>
              </a:ext>
            </a:extLst>
          </p:cNvPr>
          <p:cNvPicPr>
            <a:picLocks noChangeAspect="1"/>
          </p:cNvPicPr>
          <p:nvPr/>
        </p:nvPicPr>
        <p:blipFill>
          <a:blip r:embed="rId4"/>
          <a:stretch>
            <a:fillRect/>
          </a:stretch>
        </p:blipFill>
        <p:spPr>
          <a:xfrm>
            <a:off x="6397398" y="2537579"/>
            <a:ext cx="4536302" cy="2810381"/>
          </a:xfrm>
          <a:prstGeom prst="rect">
            <a:avLst/>
          </a:prstGeom>
          <a:effectLst>
            <a:outerShdw blurRad="50800" dist="38100" dir="2700000" algn="tl" rotWithShape="0">
              <a:prstClr val="black">
                <a:alpha val="40000"/>
              </a:prstClr>
            </a:outerShdw>
          </a:effectLst>
        </p:spPr>
      </p:pic>
      <p:sp>
        <p:nvSpPr>
          <p:cNvPr id="11" name="Pil: uppåt 10">
            <a:extLst>
              <a:ext uri="{FF2B5EF4-FFF2-40B4-BE49-F238E27FC236}">
                <a16:creationId xmlns:a16="http://schemas.microsoft.com/office/drawing/2014/main" id="{335B1AB4-D2B8-1E47-430D-C81100901F32}"/>
              </a:ext>
            </a:extLst>
          </p:cNvPr>
          <p:cNvSpPr/>
          <p:nvPr/>
        </p:nvSpPr>
        <p:spPr>
          <a:xfrm>
            <a:off x="4952326" y="4515355"/>
            <a:ext cx="169932" cy="242762"/>
          </a:xfrm>
          <a:prstGeom prst="upArrow">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0" name="Pil: uppåt 19">
            <a:extLst>
              <a:ext uri="{FF2B5EF4-FFF2-40B4-BE49-F238E27FC236}">
                <a16:creationId xmlns:a16="http://schemas.microsoft.com/office/drawing/2014/main" id="{5CF63AFC-2301-3767-1A87-D1583CEFD392}"/>
              </a:ext>
            </a:extLst>
          </p:cNvPr>
          <p:cNvSpPr/>
          <p:nvPr/>
        </p:nvSpPr>
        <p:spPr>
          <a:xfrm>
            <a:off x="10160051" y="3700007"/>
            <a:ext cx="169932" cy="242762"/>
          </a:xfrm>
          <a:prstGeom prst="upArrow">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0FFA3058-6EE1-F33E-5967-D94A0853A5BD}"/>
              </a:ext>
            </a:extLst>
          </p:cNvPr>
          <p:cNvSpPr/>
          <p:nvPr/>
        </p:nvSpPr>
        <p:spPr>
          <a:xfrm>
            <a:off x="8445193" y="4390283"/>
            <a:ext cx="171987" cy="1719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a:t>2           </a:t>
            </a:r>
          </a:p>
        </p:txBody>
      </p:sp>
      <p:sp>
        <p:nvSpPr>
          <p:cNvPr id="22" name="Ellips 21">
            <a:extLst>
              <a:ext uri="{FF2B5EF4-FFF2-40B4-BE49-F238E27FC236}">
                <a16:creationId xmlns:a16="http://schemas.microsoft.com/office/drawing/2014/main" id="{C5D89886-F094-1DF8-EDFA-D9663470E583}"/>
              </a:ext>
            </a:extLst>
          </p:cNvPr>
          <p:cNvSpPr/>
          <p:nvPr/>
        </p:nvSpPr>
        <p:spPr>
          <a:xfrm>
            <a:off x="10160051" y="3814237"/>
            <a:ext cx="171987" cy="1719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a:t>5           </a:t>
            </a:r>
          </a:p>
        </p:txBody>
      </p:sp>
      <p:sp>
        <p:nvSpPr>
          <p:cNvPr id="23" name="Ellips 22">
            <a:extLst>
              <a:ext uri="{FF2B5EF4-FFF2-40B4-BE49-F238E27FC236}">
                <a16:creationId xmlns:a16="http://schemas.microsoft.com/office/drawing/2014/main" id="{B6DF3E62-328B-DE89-B826-2DEC2A487B10}"/>
              </a:ext>
            </a:extLst>
          </p:cNvPr>
          <p:cNvSpPr/>
          <p:nvPr/>
        </p:nvSpPr>
        <p:spPr>
          <a:xfrm>
            <a:off x="8445193" y="4599388"/>
            <a:ext cx="171987" cy="1719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a:t>3</a:t>
            </a:r>
            <a:r>
              <a:rPr lang="sv-SE" sz="1050"/>
              <a:t>           </a:t>
            </a:r>
          </a:p>
        </p:txBody>
      </p:sp>
      <p:sp>
        <p:nvSpPr>
          <p:cNvPr id="24" name="Ellips 23">
            <a:extLst>
              <a:ext uri="{FF2B5EF4-FFF2-40B4-BE49-F238E27FC236}">
                <a16:creationId xmlns:a16="http://schemas.microsoft.com/office/drawing/2014/main" id="{2425CB31-378C-C5DB-6DE0-CD9EEBFCF76D}"/>
              </a:ext>
            </a:extLst>
          </p:cNvPr>
          <p:cNvSpPr/>
          <p:nvPr/>
        </p:nvSpPr>
        <p:spPr>
          <a:xfrm>
            <a:off x="8445193" y="4805265"/>
            <a:ext cx="171987" cy="1719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a:t>4           </a:t>
            </a:r>
          </a:p>
        </p:txBody>
      </p:sp>
      <p:sp>
        <p:nvSpPr>
          <p:cNvPr id="25" name="Ellips 24">
            <a:extLst>
              <a:ext uri="{FF2B5EF4-FFF2-40B4-BE49-F238E27FC236}">
                <a16:creationId xmlns:a16="http://schemas.microsoft.com/office/drawing/2014/main" id="{D822ABBE-04A8-9329-DF94-42F5F2CC90FB}"/>
              </a:ext>
            </a:extLst>
          </p:cNvPr>
          <p:cNvSpPr/>
          <p:nvPr/>
        </p:nvSpPr>
        <p:spPr>
          <a:xfrm>
            <a:off x="4952326" y="4624571"/>
            <a:ext cx="171987" cy="1719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a:t>1           </a:t>
            </a:r>
          </a:p>
        </p:txBody>
      </p:sp>
      <p:sp>
        <p:nvSpPr>
          <p:cNvPr id="28" name="textruta 27">
            <a:extLst>
              <a:ext uri="{FF2B5EF4-FFF2-40B4-BE49-F238E27FC236}">
                <a16:creationId xmlns:a16="http://schemas.microsoft.com/office/drawing/2014/main" id="{1BE76F4F-A5FC-3850-C548-B399D20FEAB8}"/>
              </a:ext>
            </a:extLst>
          </p:cNvPr>
          <p:cNvSpPr txBox="1"/>
          <p:nvPr/>
        </p:nvSpPr>
        <p:spPr>
          <a:xfrm>
            <a:off x="846239" y="5919444"/>
            <a:ext cx="82121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b="1" dirty="0">
                <a:solidFill>
                  <a:srgbClr val="333333"/>
                </a:solidFill>
                <a:latin typeface="Arial"/>
                <a:cs typeface="Arial"/>
              </a:rPr>
              <a:t>Mallar till sociala medier</a:t>
            </a:r>
          </a:p>
        </p:txBody>
      </p:sp>
    </p:spTree>
    <p:extLst>
      <p:ext uri="{BB962C8B-B14F-4D97-AF65-F5344CB8AC3E}">
        <p14:creationId xmlns:p14="http://schemas.microsoft.com/office/powerpoint/2010/main" val="1539566354"/>
      </p:ext>
    </p:extLst>
  </p:cSld>
  <p:clrMapOvr>
    <a:masterClrMapping/>
  </p:clrMapOvr>
  <p:transition spd="slow">
    <p:push dir="u"/>
  </p:transition>
</p:sld>
</file>

<file path=ppt/theme/theme1.xml><?xml version="1.0" encoding="utf-8"?>
<a:theme xmlns:a="http://schemas.openxmlformats.org/drawingml/2006/main" name="Röda korset">
  <a:themeElements>
    <a:clrScheme name="Röda korset">
      <a:dk1>
        <a:sysClr val="windowText" lastClr="000000"/>
      </a:dk1>
      <a:lt1>
        <a:sysClr val="window" lastClr="FFFFFF"/>
      </a:lt1>
      <a:dk2>
        <a:srgbClr val="000000"/>
      </a:dk2>
      <a:lt2>
        <a:srgbClr val="FFFFFF"/>
      </a:lt2>
      <a:accent1>
        <a:srgbClr val="E20025"/>
      </a:accent1>
      <a:accent2>
        <a:srgbClr val="878787"/>
      </a:accent2>
      <a:accent3>
        <a:srgbClr val="FBD1D1"/>
      </a:accent3>
      <a:accent4>
        <a:srgbClr val="EE7884"/>
      </a:accent4>
      <a:accent5>
        <a:srgbClr val="E4E4E4"/>
      </a:accent5>
      <a:accent6>
        <a:srgbClr val="000000"/>
      </a:accent6>
      <a:hlink>
        <a:srgbClr val="0563C1"/>
      </a:hlink>
      <a:folHlink>
        <a:srgbClr val="954F72"/>
      </a:folHlink>
    </a:clrScheme>
    <a:fontScheme name="Röda 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potx" id="{49891452-B7FE-4E8D-88C5-81CED40E41D4}" vid="{905DCBEA-CF02-4487-8C2E-F7015BD693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40416bd-3a5e-4f6d-994d-9ebf077566dc">
      <Terms xmlns="http://schemas.microsoft.com/office/infopath/2007/PartnerControls"/>
    </lcf76f155ced4ddcb4097134ff3c332f>
    <TaxCatchAll xmlns="4bbcc925-30e6-4322-ae2e-35e2f26a0cb5" xsi:nil="true"/>
    <_Flow_SignoffStatus xmlns="540416bd-3a5e-4f6d-994d-9ebf077566dc" xsi:nil="true"/>
    <Kommentarer xmlns="540416bd-3a5e-4f6d-994d-9ebf077566d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1191EAB27FD7F40B48090D39A84BF53" ma:contentTypeVersion="21" ma:contentTypeDescription="Skapa ett nytt dokument." ma:contentTypeScope="" ma:versionID="a63b9215620ce001972bd61dd89124e6">
  <xsd:schema xmlns:xsd="http://www.w3.org/2001/XMLSchema" xmlns:xs="http://www.w3.org/2001/XMLSchema" xmlns:p="http://schemas.microsoft.com/office/2006/metadata/properties" xmlns:ns2="4bbcc925-30e6-4322-ae2e-35e2f26a0cb5" xmlns:ns3="540416bd-3a5e-4f6d-994d-9ebf077566dc" targetNamespace="http://schemas.microsoft.com/office/2006/metadata/properties" ma:root="true" ma:fieldsID="079b3e92169245011ee8b797168124e5" ns2:_="" ns3:_="">
    <xsd:import namespace="4bbcc925-30e6-4322-ae2e-35e2f26a0cb5"/>
    <xsd:import namespace="540416bd-3a5e-4f6d-994d-9ebf077566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Kommentarer" minOccurs="0"/>
                <xsd:element ref="ns3:_Flow_SignoffStatu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cc925-30e6-4322-ae2e-35e2f26a0cb5" elementFormDefault="qualified">
    <xsd:import namespace="http://schemas.microsoft.com/office/2006/documentManagement/types"/>
    <xsd:import namespace="http://schemas.microsoft.com/office/infopath/2007/PartnerControls"/>
    <xsd:element name="SharedWithUsers" ma:index="8" nillable="true" ma:displayName="Delat med"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TaxCatchAll" ma:index="25" nillable="true" ma:displayName="Taxonomy Catch All Column" ma:hidden="true" ma:list="{f3d3d3c5-6183-4139-9ef7-eaa399b22a47}" ma:internalName="TaxCatchAll" ma:showField="CatchAllData" ma:web="4bbcc925-30e6-4322-ae2e-35e2f26a0c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0416bd-3a5e-4f6d-994d-9ebf077566d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Kommentarer" ma:index="21" nillable="true" ma:displayName="Kommentarer" ma:description="Fotograf: Linnea Bergman" ma:format="Dropdown" ma:internalName="Kommentarer">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b242e9b-2841-42ae-884b-548b5f8b78b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9518E8-4CC9-45AB-9CED-109F7DE50080}">
  <ds:schemaRefs>
    <ds:schemaRef ds:uri="http://schemas.microsoft.com/office/2006/documentManagement/types"/>
    <ds:schemaRef ds:uri="http://schemas.microsoft.com/office/2006/metadata/properties"/>
    <ds:schemaRef ds:uri="http://purl.org/dc/dcmitype/"/>
    <ds:schemaRef ds:uri="http://purl.org/dc/elements/1.1/"/>
    <ds:schemaRef ds:uri="http://purl.org/dc/terms/"/>
    <ds:schemaRef ds:uri="540416bd-3a5e-4f6d-994d-9ebf077566dc"/>
    <ds:schemaRef ds:uri="http://schemas.openxmlformats.org/package/2006/metadata/core-properties"/>
    <ds:schemaRef ds:uri="http://www.w3.org/XML/1998/namespace"/>
    <ds:schemaRef ds:uri="http://schemas.microsoft.com/office/infopath/2007/PartnerControls"/>
    <ds:schemaRef ds:uri="4bbcc925-30e6-4322-ae2e-35e2f26a0cb5"/>
  </ds:schemaRefs>
</ds:datastoreItem>
</file>

<file path=customXml/itemProps2.xml><?xml version="1.0" encoding="utf-8"?>
<ds:datastoreItem xmlns:ds="http://schemas.openxmlformats.org/officeDocument/2006/customXml" ds:itemID="{FFF5B9FD-9136-411F-AFA7-352746946427}">
  <ds:schemaRefs>
    <ds:schemaRef ds:uri="http://schemas.microsoft.com/sharepoint/v3/contenttype/forms"/>
  </ds:schemaRefs>
</ds:datastoreItem>
</file>

<file path=customXml/itemProps3.xml><?xml version="1.0" encoding="utf-8"?>
<ds:datastoreItem xmlns:ds="http://schemas.openxmlformats.org/officeDocument/2006/customXml" ds:itemID="{1576031B-6099-412A-958A-96B9E50E230D}"/>
</file>

<file path=docProps/app.xml><?xml version="1.0" encoding="utf-8"?>
<Properties xmlns="http://schemas.openxmlformats.org/officeDocument/2006/extended-properties" xmlns:vt="http://schemas.openxmlformats.org/officeDocument/2006/docPropsVTypes">
  <Template/>
  <TotalTime>472</TotalTime>
  <Words>2136</Words>
  <Application>Microsoft Office PowerPoint</Application>
  <PresentationFormat>Bredbild</PresentationFormat>
  <Paragraphs>174</Paragraphs>
  <Slides>17</Slides>
  <Notes>16</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17</vt:i4>
      </vt:variant>
    </vt:vector>
  </HeadingPairs>
  <TitlesOfParts>
    <vt:vector size="26" baseType="lpstr">
      <vt:lpstr>Arial</vt:lpstr>
      <vt:lpstr>Arial,Sans-Serif</vt:lpstr>
      <vt:lpstr>Calibri</vt:lpstr>
      <vt:lpstr>Futura PT Bold</vt:lpstr>
      <vt:lpstr>Lato</vt:lpstr>
      <vt:lpstr>Meet Me In Brooklyn</vt:lpstr>
      <vt:lpstr>Symbol</vt:lpstr>
      <vt:lpstr>Wingdings</vt:lpstr>
      <vt:lpstr>Röda korset</vt:lpstr>
      <vt:lpstr>SOCIALA MEDIER GUIDELINES  FÖR KRETS  </vt:lpstr>
      <vt:lpstr>PowerPoint-presentation</vt:lpstr>
      <vt:lpstr>PowerPoint-presentation</vt:lpstr>
      <vt:lpstr>PowerPoint-presentation</vt:lpstr>
      <vt:lpstr>PowerPoint-presentation</vt:lpstr>
      <vt:lpstr>PowerPoint-presentation</vt:lpstr>
      <vt:lpstr>PowerPoint-presentation</vt:lpstr>
      <vt:lpstr>PowerPoint-presentation</vt:lpstr>
      <vt:lpstr>Material till sociala medier i Föreningsbutiken</vt:lpstr>
      <vt:lpstr>Material i Föreningsbutiken</vt:lpstr>
      <vt:lpstr>PowerPoint-presentation</vt:lpstr>
      <vt:lpstr>PowerPoint-presentation</vt:lpstr>
      <vt:lpstr>PowerPoint-presentation</vt:lpstr>
      <vt:lpstr>Rutiner för att namnge och skapa en Facebooksida</vt:lpstr>
      <vt:lpstr>Rutiner för att namnge och skapa butikens konto på Instagram</vt:lpstr>
      <vt:lpstr>PowerPoint-presentation</vt:lpstr>
      <vt:lpstr>FAQ</vt:lpstr>
    </vt:vector>
  </TitlesOfParts>
  <Company>Red Cross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Frivilligrekrytering - rekrytering och annonsering/marknadsföring</dc:title>
  <dc:creator>Zinijad Jagurdzija</dc:creator>
  <cp:lastModifiedBy>Helena Gamble</cp:lastModifiedBy>
  <cp:revision>2</cp:revision>
  <dcterms:created xsi:type="dcterms:W3CDTF">2023-04-01T18:34:42Z</dcterms:created>
  <dcterms:modified xsi:type="dcterms:W3CDTF">2024-03-14T08:42:36Z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0x01010031191EAB27FD7F40B48090D39A84BF53</vt:lpwstr>
  </property>
  <property fmtid="{D5CDD505-2E9C-101B-9397-08002B2CF9AE}" pid="3" name="MediaServiceImageTags">
    <vt:lpwstr/>
  </property>
</Properties>
</file>