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54" r:id="rId5"/>
  </p:sldMasterIdLst>
  <p:notesMasterIdLst>
    <p:notesMasterId r:id="rId21"/>
  </p:notesMasterIdLst>
  <p:sldIdLst>
    <p:sldId id="283" r:id="rId6"/>
    <p:sldId id="257" r:id="rId7"/>
    <p:sldId id="264" r:id="rId8"/>
    <p:sldId id="272" r:id="rId9"/>
    <p:sldId id="271" r:id="rId10"/>
    <p:sldId id="275" r:id="rId11"/>
    <p:sldId id="277" r:id="rId12"/>
    <p:sldId id="276" r:id="rId13"/>
    <p:sldId id="282" r:id="rId14"/>
    <p:sldId id="270" r:id="rId15"/>
    <p:sldId id="269" r:id="rId16"/>
    <p:sldId id="268" r:id="rId17"/>
    <p:sldId id="267" r:id="rId18"/>
    <p:sldId id="266" r:id="rId19"/>
    <p:sldId id="265"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358C40-DE29-8F7E-85B8-35FB68DFDB0C}" v="12" dt="2023-12-20T10:13:49.329"/>
    <p1510:client id="{476917B7-DE28-4253-B08B-FB955A4B358B}" v="118" vWet="120" dt="2023-12-07T08:11:08.192"/>
    <p1510:client id="{75A3090D-46AB-C5A7-2736-6B98B321EA03}" v="305" dt="2023-12-07T08:11:23.5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8B7ED-D6D0-4107-A9DB-E7A1E968CD5D}" type="datetimeFigureOut">
              <a:t>2023-12-20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5720C-99E4-44DA-B086-BB54ECC4F3AD}" type="slidenum">
              <a:t>‹#›</a:t>
            </a:fld>
            <a:endParaRPr lang="sv-SE"/>
          </a:p>
        </p:txBody>
      </p:sp>
    </p:spTree>
    <p:extLst>
      <p:ext uri="{BB962C8B-B14F-4D97-AF65-F5344CB8AC3E}">
        <p14:creationId xmlns:p14="http://schemas.microsoft.com/office/powerpoint/2010/main" val="1189599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Nx50cNfPL6g&amp;embeds_referring_euri=https%3A%2F%2Feuc-powerpoint.officeapps.live.com%2F&amp;source_ve_path=OTY3MTQ&amp;feature=emb_imp_woy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Kort film om strategisk inriktning 2024-2030.</a:t>
            </a:r>
          </a:p>
          <a:p>
            <a:r>
              <a:rPr lang="sv-SE">
                <a:cs typeface="Calibri"/>
              </a:rPr>
              <a:t>Tryck på play-knappen i mitten av bilden för att spela. </a:t>
            </a:r>
          </a:p>
          <a:p>
            <a:r>
              <a:rPr lang="sv-SE">
                <a:cs typeface="Calibri"/>
              </a:rPr>
              <a:t>Filmklippet ligger på Youtube: </a:t>
            </a:r>
          </a:p>
          <a:p>
            <a:r>
              <a:rPr lang="sv-SE">
                <a:hlinkClick r:id="rId3"/>
              </a:rPr>
              <a:t>https://www.youtube.com/watch?v=Nx50cNfPL6g&amp;embeds_referring_euri=https%3A%2F%2Feuc-powerpoint.officeapps.live.com%2F&amp;source_ve_path=OTY3MTQ&amp;feature=emb_imp_woyt</a:t>
            </a:r>
            <a:r>
              <a:rPr lang="sv-SE"/>
              <a:t> </a:t>
            </a:r>
            <a:endParaRPr lang="sv-SE">
              <a:cs typeface="Calibri"/>
            </a:endParaRPr>
          </a:p>
          <a:p>
            <a:endParaRPr lang="sv-SE">
              <a:cs typeface="Calibri"/>
            </a:endParaRPr>
          </a:p>
        </p:txBody>
      </p:sp>
      <p:sp>
        <p:nvSpPr>
          <p:cNvPr id="4" name="Platshållare för bildnummer 3"/>
          <p:cNvSpPr>
            <a:spLocks noGrp="1"/>
          </p:cNvSpPr>
          <p:nvPr>
            <p:ph type="sldNum" sz="quarter" idx="5"/>
          </p:nvPr>
        </p:nvSpPr>
        <p:spPr/>
        <p:txBody>
          <a:bodyPr/>
          <a:lstStyle/>
          <a:p>
            <a:fld id="{D8C0E9EA-8189-477E-8086-AC5016DA6F25}" type="slidenum">
              <a:rPr lang="sv-SE" smtClean="0"/>
              <a:t>3</a:t>
            </a:fld>
            <a:endParaRPr lang="sv-SE"/>
          </a:p>
        </p:txBody>
      </p:sp>
    </p:spTree>
    <p:extLst>
      <p:ext uri="{BB962C8B-B14F-4D97-AF65-F5344CB8AC3E}">
        <p14:creationId xmlns:p14="http://schemas.microsoft.com/office/powerpoint/2010/main" val="2237170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90000"/>
              </a:lnSpc>
              <a:spcBef>
                <a:spcPts val="500"/>
              </a:spcBef>
            </a:pPr>
            <a:r>
              <a:rPr lang="sv-SE"/>
              <a:t>Grunden i Röda Korset bygger på frivillighet både i vardag och kris. Tillsammans engagerar vi oss för medmänsklighet och vi behöver blir fler som jobbar utifrån vårt uppdrag för att förverkliga vår vision. Därför ser vi över och utvecklar våra engagemangsformer för att fortsätta att vara en attraktiv och relevant organisation. Vi vill att den som engagerar sig i Svenska Röda Korset oberoende av tid, resurser och livssituation ska kunna växla mellan olika typer av engagemang.</a:t>
            </a:r>
          </a:p>
          <a:p>
            <a:pPr>
              <a:lnSpc>
                <a:spcPct val="90000"/>
              </a:lnSpc>
              <a:spcBef>
                <a:spcPts val="500"/>
              </a:spcBef>
            </a:pPr>
            <a:endParaRPr lang="sv-SE">
              <a:cs typeface="Calibri" panose="020F0502020204030204"/>
            </a:endParaRPr>
          </a:p>
          <a:p>
            <a:pPr>
              <a:lnSpc>
                <a:spcPct val="90000"/>
              </a:lnSpc>
              <a:spcBef>
                <a:spcPts val="500"/>
              </a:spcBef>
            </a:pPr>
            <a:r>
              <a:rPr lang="sv-SE" b="1"/>
              <a:t>Vi jobbar med fokusområdet humanitära konsekvenser av klimatförändringarna genom att:</a:t>
            </a:r>
            <a:endParaRPr lang="sv-SE"/>
          </a:p>
          <a:p>
            <a:pPr marL="171450" indent="-171450">
              <a:lnSpc>
                <a:spcPct val="90000"/>
              </a:lnSpc>
              <a:spcBef>
                <a:spcPts val="500"/>
              </a:spcBef>
              <a:buFont typeface="Arial,Sans-Serif"/>
              <a:buChar char="•"/>
            </a:pPr>
            <a:r>
              <a:rPr lang="sv-SE"/>
              <a:t>Vi har ett brett engagemang där våra målgrupper är medskapare i våra verksamheter.</a:t>
            </a:r>
            <a:endParaRPr lang="en-US"/>
          </a:p>
          <a:p>
            <a:pPr marL="171450" indent="-171450">
              <a:lnSpc>
                <a:spcPct val="90000"/>
              </a:lnSpc>
              <a:spcBef>
                <a:spcPts val="500"/>
              </a:spcBef>
              <a:buFont typeface="Arial,Sans-Serif"/>
              <a:buChar char="•"/>
            </a:pPr>
            <a:r>
              <a:rPr lang="sv-SE"/>
              <a:t>Vi utvecklar en levande föreningsdemokrati som engagerar fler</a:t>
            </a:r>
            <a:r>
              <a:rPr lang="en-US"/>
              <a:t> .</a:t>
            </a:r>
          </a:p>
          <a:p>
            <a:pPr marL="171450" indent="-171450">
              <a:lnSpc>
                <a:spcPct val="90000"/>
              </a:lnSpc>
              <a:spcBef>
                <a:spcPts val="500"/>
              </a:spcBef>
              <a:buFont typeface="Arial,Sans-Serif"/>
              <a:buChar char="•"/>
            </a:pPr>
            <a:r>
              <a:rPr lang="sv-SE"/>
              <a:t>Vi utvecklar våra organisationsformer utifrån lokala behov, engagemang och med geografisk flexibilitet</a:t>
            </a:r>
            <a:r>
              <a:rPr lang="en-US"/>
              <a:t> .</a:t>
            </a:r>
          </a:p>
          <a:p>
            <a:pPr marL="171450" indent="-171450">
              <a:lnSpc>
                <a:spcPct val="90000"/>
              </a:lnSpc>
              <a:spcBef>
                <a:spcPts val="500"/>
              </a:spcBef>
              <a:buFont typeface="Arial,Sans-Serif"/>
              <a:buChar char="•"/>
            </a:pPr>
            <a:r>
              <a:rPr lang="sv-SE"/>
              <a:t>Vi ökar kraftfullt antalet engagerade inom Svenska Röda Korset.</a:t>
            </a:r>
            <a:r>
              <a:rPr lang="en-US"/>
              <a:t> </a:t>
            </a:r>
            <a:endParaRPr lang="sv-SE">
              <a:cs typeface="Calibri"/>
            </a:endParaRPr>
          </a:p>
        </p:txBody>
      </p:sp>
      <p:sp>
        <p:nvSpPr>
          <p:cNvPr id="4" name="Platshållare för bildnummer 3"/>
          <p:cNvSpPr>
            <a:spLocks noGrp="1"/>
          </p:cNvSpPr>
          <p:nvPr>
            <p:ph type="sldNum" sz="quarter" idx="5"/>
          </p:nvPr>
        </p:nvSpPr>
        <p:spPr/>
        <p:txBody>
          <a:bodyPr/>
          <a:lstStyle/>
          <a:p>
            <a:fld id="{D8C0E9EA-8189-477E-8086-AC5016DA6F25}" type="slidenum">
              <a:rPr lang="sv-SE" smtClean="0"/>
              <a:t>12</a:t>
            </a:fld>
            <a:endParaRPr lang="sv-SE"/>
          </a:p>
        </p:txBody>
      </p:sp>
    </p:spTree>
    <p:extLst>
      <p:ext uri="{BB962C8B-B14F-4D97-AF65-F5344CB8AC3E}">
        <p14:creationId xmlns:p14="http://schemas.microsoft.com/office/powerpoint/2010/main" val="2448679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90000"/>
              </a:lnSpc>
              <a:spcBef>
                <a:spcPts val="500"/>
              </a:spcBef>
            </a:pPr>
            <a:r>
              <a:rPr lang="sv-SE"/>
              <a:t>Genom samarbete inom och utom rödakors- och rödahalvmåne-rörelsen skapar vi engagemang och når fler som behöver vårt stöd. Som organisation växlar vi upp vårt interna samarbete och skapar erfarenhetsutbyten mellan kretsar, anställda och tillsammans med Röda Korsets Ungdomsförbund, Röda Korsets folkhögskola och Röda Korsets Högskola. Externt ökar vi vår samverkan lokalt och nationellt med offentlig sektor, civilsamhällesorganisationer och näringslivet. Vi bidrar också till en stärkt rödakors- och rödahalvmåne-rörelse som ger värde i både vår nationella och internationella verksamhet.</a:t>
            </a:r>
          </a:p>
          <a:p>
            <a:pPr>
              <a:lnSpc>
                <a:spcPct val="90000"/>
              </a:lnSpc>
              <a:spcBef>
                <a:spcPts val="500"/>
              </a:spcBef>
            </a:pPr>
            <a:endParaRPr lang="sv-SE">
              <a:cs typeface="Calibri"/>
            </a:endParaRPr>
          </a:p>
          <a:p>
            <a:pPr>
              <a:lnSpc>
                <a:spcPct val="90000"/>
              </a:lnSpc>
              <a:spcBef>
                <a:spcPts val="500"/>
              </a:spcBef>
            </a:pPr>
            <a:r>
              <a:rPr lang="sv-SE" b="1"/>
              <a:t>Vi jobbar med fokusområdet samarbeten som gör oss starka genom att:</a:t>
            </a:r>
            <a:endParaRPr lang="sv-SE"/>
          </a:p>
          <a:p>
            <a:pPr marL="285750" indent="-285750">
              <a:lnSpc>
                <a:spcPct val="90000"/>
              </a:lnSpc>
              <a:spcBef>
                <a:spcPts val="500"/>
              </a:spcBef>
              <a:buFont typeface="Arial,Sans-Serif"/>
              <a:buChar char="•"/>
            </a:pPr>
            <a:r>
              <a:rPr lang="sv-SE"/>
              <a:t>Vi växlar upp vårt samarbete med Röda Korsets Ungdomsförbund.</a:t>
            </a:r>
            <a:endParaRPr lang="en-US"/>
          </a:p>
          <a:p>
            <a:pPr marL="285750" indent="-285750">
              <a:lnSpc>
                <a:spcPct val="90000"/>
              </a:lnSpc>
              <a:spcBef>
                <a:spcPts val="500"/>
              </a:spcBef>
              <a:buFont typeface="Arial,Sans-Serif"/>
              <a:buChar char="•"/>
            </a:pPr>
            <a:r>
              <a:rPr lang="sv-SE"/>
              <a:t>Vi utvecklar vår roll inom civilsamhället och ökar samarbetet med externa aktörer</a:t>
            </a:r>
            <a:r>
              <a:rPr lang="en-US"/>
              <a:t>.</a:t>
            </a:r>
            <a:endParaRPr lang="en-US">
              <a:cs typeface="Calibri"/>
            </a:endParaRPr>
          </a:p>
          <a:p>
            <a:pPr marL="285750" indent="-285750">
              <a:lnSpc>
                <a:spcPct val="90000"/>
              </a:lnSpc>
              <a:spcBef>
                <a:spcPts val="500"/>
              </a:spcBef>
              <a:buFont typeface="Arial,Sans-Serif"/>
              <a:buChar char="•"/>
            </a:pPr>
            <a:r>
              <a:rPr lang="sv-SE"/>
              <a:t>Vi är en aktiv medlem i rödakors och rödahalvmånerörelsen där vi påverkar beslut och stärker samhörigheten till rörelsen.</a:t>
            </a:r>
            <a:endParaRPr lang="en-US"/>
          </a:p>
          <a:p>
            <a:pPr marL="285750" indent="-285750">
              <a:lnSpc>
                <a:spcPct val="90000"/>
              </a:lnSpc>
              <a:spcBef>
                <a:spcPts val="500"/>
              </a:spcBef>
              <a:buFont typeface="Arial,Sans-Serif"/>
              <a:buChar char="•"/>
            </a:pPr>
            <a:r>
              <a:rPr lang="sv-SE"/>
              <a:t>Vi stärker vår närvaro i fält och bidrar till ett ökat samarbete och partnerskap inom och utom rörelsen.</a:t>
            </a:r>
            <a:endParaRPr lang="en-US"/>
          </a:p>
          <a:p>
            <a:pPr marL="285750" indent="-285750">
              <a:lnSpc>
                <a:spcPct val="90000"/>
              </a:lnSpc>
              <a:spcBef>
                <a:spcPts val="500"/>
              </a:spcBef>
              <a:buFont typeface="Arial,Sans-Serif"/>
              <a:buChar char="•"/>
            </a:pPr>
            <a:endParaRPr lang="sv-SE"/>
          </a:p>
          <a:p>
            <a:pPr marL="285750" indent="-285750">
              <a:lnSpc>
                <a:spcPct val="90000"/>
              </a:lnSpc>
              <a:spcBef>
                <a:spcPts val="500"/>
              </a:spcBef>
              <a:buFont typeface="Arial,Sans-Serif"/>
              <a:buChar char="•"/>
            </a:pPr>
            <a:endParaRPr lang="sv-SE"/>
          </a:p>
          <a:p>
            <a:pPr>
              <a:lnSpc>
                <a:spcPct val="90000"/>
              </a:lnSpc>
              <a:spcBef>
                <a:spcPts val="500"/>
              </a:spcBef>
            </a:pPr>
            <a:endParaRPr lang="sv-SE">
              <a:cs typeface="Calibri"/>
            </a:endParaRPr>
          </a:p>
        </p:txBody>
      </p:sp>
      <p:sp>
        <p:nvSpPr>
          <p:cNvPr id="4" name="Platshållare för bildnummer 3"/>
          <p:cNvSpPr>
            <a:spLocks noGrp="1"/>
          </p:cNvSpPr>
          <p:nvPr>
            <p:ph type="sldNum" sz="quarter" idx="5"/>
          </p:nvPr>
        </p:nvSpPr>
        <p:spPr/>
        <p:txBody>
          <a:bodyPr/>
          <a:lstStyle/>
          <a:p>
            <a:fld id="{D8C0E9EA-8189-477E-8086-AC5016DA6F25}" type="slidenum">
              <a:rPr lang="sv-SE" smtClean="0"/>
              <a:t>13</a:t>
            </a:fld>
            <a:endParaRPr lang="sv-SE"/>
          </a:p>
        </p:txBody>
      </p:sp>
    </p:spTree>
    <p:extLst>
      <p:ext uri="{BB962C8B-B14F-4D97-AF65-F5344CB8AC3E}">
        <p14:creationId xmlns:p14="http://schemas.microsoft.com/office/powerpoint/2010/main" val="406243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90000"/>
              </a:lnSpc>
              <a:spcBef>
                <a:spcPts val="500"/>
              </a:spcBef>
            </a:pPr>
            <a:r>
              <a:rPr lang="sv-SE"/>
              <a:t>Vi är rösten för medmänsklighet och står fast vid våra grundprinciper och tydliggör dessa i samhällsdebatten och genom opinionsbildning. I vårt opinionsarbete arbetar vi samordnat lokalt och nationellt för att nå störst resultat. I vårt påverkansarbete har vi inställningen att långsiktiga </a:t>
            </a:r>
            <a:r>
              <a:rPr lang="sv-SE" err="1"/>
              <a:t>policies</a:t>
            </a:r>
            <a:r>
              <a:rPr lang="sv-SE"/>
              <a:t> och beslut påverkas genom direktkontakt och dialog med beslutsfattare. Genom humanitär diplomati påverkar vi tillsammans beslutsfattare lokalt, nationellt och internationellt att agera med fokus på människor i utsatta situationer. Vårt opinions- och påverkansarbete baseras alltid på erfarenhet, expertis och med exempel från vår verksamhet. För att stärka effekten av vårt påverkansarbete samarbetar vi med andra organisationer och tar en aktiv roll att påverka inom rödakors- och rödahalvmånerörelsen.</a:t>
            </a:r>
          </a:p>
          <a:p>
            <a:pPr>
              <a:lnSpc>
                <a:spcPct val="90000"/>
              </a:lnSpc>
              <a:spcBef>
                <a:spcPts val="500"/>
              </a:spcBef>
            </a:pPr>
            <a:endParaRPr lang="sv-SE">
              <a:cs typeface="Calibri"/>
            </a:endParaRPr>
          </a:p>
          <a:p>
            <a:pPr>
              <a:lnSpc>
                <a:spcPct val="90000"/>
              </a:lnSpc>
              <a:spcBef>
                <a:spcPts val="500"/>
              </a:spcBef>
            </a:pPr>
            <a:r>
              <a:rPr lang="sv-SE" b="1"/>
              <a:t>Vi jobbar med fokusområdet aktivt opinions- och påverkansarbete genom att:</a:t>
            </a:r>
            <a:endParaRPr lang="sv-SE"/>
          </a:p>
          <a:p>
            <a:pPr marL="229870" indent="-229870">
              <a:lnSpc>
                <a:spcPct val="90000"/>
              </a:lnSpc>
              <a:spcBef>
                <a:spcPts val="500"/>
              </a:spcBef>
              <a:buFont typeface="Arial,Sans-Serif"/>
              <a:buChar char="•"/>
            </a:pPr>
            <a:r>
              <a:rPr lang="sv-SE"/>
              <a:t>Vi ger förutsättningar för engagerade över hela landet att vara en påverkande röst.</a:t>
            </a:r>
            <a:endParaRPr lang="en-US"/>
          </a:p>
          <a:p>
            <a:pPr marL="229870" indent="-229870">
              <a:lnSpc>
                <a:spcPct val="90000"/>
              </a:lnSpc>
              <a:spcBef>
                <a:spcPts val="500"/>
              </a:spcBef>
              <a:buFont typeface="Arial,Sans-Serif"/>
              <a:buChar char="•"/>
            </a:pPr>
            <a:r>
              <a:rPr lang="sv-SE"/>
              <a:t>Vi bedriver lokalt ett aktivt opinions och påverkansarbete utifrån bästa förmåga och med hjälp av andra kretsar och nationella kampanjer.</a:t>
            </a:r>
            <a:endParaRPr lang="en-US"/>
          </a:p>
          <a:p>
            <a:pPr marL="229870" indent="-229870">
              <a:lnSpc>
                <a:spcPct val="90000"/>
              </a:lnSpc>
              <a:spcBef>
                <a:spcPts val="500"/>
              </a:spcBef>
              <a:buFont typeface="Arial,Sans-Serif"/>
              <a:buChar char="•"/>
            </a:pPr>
            <a:r>
              <a:rPr lang="sv-SE"/>
              <a:t>Vi är tillsammans den ledande påverkansaktören på det humanitära området som agerar för och med människor i utsatthet, i Sverige och i världen</a:t>
            </a:r>
            <a:r>
              <a:rPr lang="en-US"/>
              <a:t> .</a:t>
            </a:r>
            <a:endParaRPr lang="sv-SE"/>
          </a:p>
        </p:txBody>
      </p:sp>
      <p:sp>
        <p:nvSpPr>
          <p:cNvPr id="4" name="Platshållare för bildnummer 3"/>
          <p:cNvSpPr>
            <a:spLocks noGrp="1"/>
          </p:cNvSpPr>
          <p:nvPr>
            <p:ph type="sldNum" sz="quarter" idx="5"/>
          </p:nvPr>
        </p:nvSpPr>
        <p:spPr/>
        <p:txBody>
          <a:bodyPr/>
          <a:lstStyle/>
          <a:p>
            <a:fld id="{D8C0E9EA-8189-477E-8086-AC5016DA6F25}" type="slidenum">
              <a:rPr lang="sv-SE" smtClean="0"/>
              <a:t>14</a:t>
            </a:fld>
            <a:endParaRPr lang="sv-SE"/>
          </a:p>
        </p:txBody>
      </p:sp>
    </p:spTree>
    <p:extLst>
      <p:ext uri="{BB962C8B-B14F-4D97-AF65-F5344CB8AC3E}">
        <p14:creationId xmlns:p14="http://schemas.microsoft.com/office/powerpoint/2010/main" val="1894976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90000"/>
              </a:lnSpc>
              <a:spcBef>
                <a:spcPts val="500"/>
              </a:spcBef>
            </a:pPr>
            <a:r>
              <a:rPr lang="sv-SE"/>
              <a:t>Inom hela organisationen behöver vi förstärka vår förmåga att arbeta innovativt och dra nytta av den snabba digitala utvecklingen. Vi använder tillgänglig teknik och digitala verktyg som gynnar våra verksamheter och vår organisation för att jobba smartare och följa effekterna av vårt arbete. När vi utvecklar våra verksamheter och testar nya sätt att arbeta utgår vi från våra gemensamma behov och förutsättningar</a:t>
            </a:r>
          </a:p>
          <a:p>
            <a:pPr>
              <a:lnSpc>
                <a:spcPct val="90000"/>
              </a:lnSpc>
              <a:spcBef>
                <a:spcPts val="500"/>
              </a:spcBef>
            </a:pPr>
            <a:endParaRPr lang="sv-SE">
              <a:cs typeface="Calibri" panose="020F0502020204030204"/>
            </a:endParaRPr>
          </a:p>
          <a:p>
            <a:pPr>
              <a:lnSpc>
                <a:spcPct val="90000"/>
              </a:lnSpc>
              <a:spcBef>
                <a:spcPts val="500"/>
              </a:spcBef>
            </a:pPr>
            <a:r>
              <a:rPr lang="sv-SE" b="1"/>
              <a:t>Vi jobbar med fokusområdet innovation och digitalisering genom att:</a:t>
            </a:r>
          </a:p>
          <a:p>
            <a:pPr marL="342900" indent="-342900">
              <a:lnSpc>
                <a:spcPct val="90000"/>
              </a:lnSpc>
              <a:spcBef>
                <a:spcPts val="500"/>
              </a:spcBef>
              <a:buFont typeface="Arial,Sans-Serif"/>
              <a:buChar char="•"/>
            </a:pPr>
            <a:r>
              <a:rPr lang="sv-SE"/>
              <a:t>Vi arbetar mer innovativt och testar och utvecklar nya lösningar för att nå våra mål</a:t>
            </a:r>
            <a:r>
              <a:rPr lang="en-US"/>
              <a:t> .</a:t>
            </a:r>
            <a:endParaRPr lang="en-US">
              <a:cs typeface="Calibri"/>
            </a:endParaRPr>
          </a:p>
          <a:p>
            <a:pPr marL="342900" indent="-342900">
              <a:lnSpc>
                <a:spcPct val="90000"/>
              </a:lnSpc>
              <a:spcBef>
                <a:spcPts val="500"/>
              </a:spcBef>
              <a:buFont typeface="Arial,Sans-Serif"/>
              <a:buChar char="•"/>
            </a:pPr>
            <a:r>
              <a:rPr lang="sv-SE"/>
              <a:t>Vi utvecklar digitala verksamheter som når nya målgrupper och som gör det enkelt att engagera sig</a:t>
            </a:r>
            <a:r>
              <a:rPr lang="en-US"/>
              <a:t> .</a:t>
            </a:r>
          </a:p>
          <a:p>
            <a:pPr marL="342900" indent="-342900">
              <a:lnSpc>
                <a:spcPct val="90000"/>
              </a:lnSpc>
              <a:spcBef>
                <a:spcPts val="500"/>
              </a:spcBef>
              <a:buFont typeface="Arial,Sans-Serif"/>
              <a:buChar char="•"/>
            </a:pPr>
            <a:r>
              <a:rPr lang="sv-SE"/>
              <a:t>Vi utökar samarbetet inom och utanför rödakors- och rödahalvmånerörelsen vad gäller digitalisering och innovation</a:t>
            </a:r>
            <a:r>
              <a:rPr lang="en-US"/>
              <a:t> </a:t>
            </a:r>
            <a:endParaRPr lang="sv-SE"/>
          </a:p>
        </p:txBody>
      </p:sp>
      <p:sp>
        <p:nvSpPr>
          <p:cNvPr id="4" name="Platshållare för bildnummer 3"/>
          <p:cNvSpPr>
            <a:spLocks noGrp="1"/>
          </p:cNvSpPr>
          <p:nvPr>
            <p:ph type="sldNum" sz="quarter" idx="5"/>
          </p:nvPr>
        </p:nvSpPr>
        <p:spPr/>
        <p:txBody>
          <a:bodyPr/>
          <a:lstStyle/>
          <a:p>
            <a:fld id="{D8C0E9EA-8189-477E-8086-AC5016DA6F25}" type="slidenum">
              <a:rPr lang="sv-SE" smtClean="0"/>
              <a:t>15</a:t>
            </a:fld>
            <a:endParaRPr lang="sv-SE"/>
          </a:p>
        </p:txBody>
      </p:sp>
    </p:spTree>
    <p:extLst>
      <p:ext uri="{BB962C8B-B14F-4D97-AF65-F5344CB8AC3E}">
        <p14:creationId xmlns:p14="http://schemas.microsoft.com/office/powerpoint/2010/main" val="1547264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cs typeface="Calibri"/>
              </a:rPr>
              <a:t>När världen förändras behöver vi stå starka</a:t>
            </a:r>
          </a:p>
          <a:p>
            <a:endParaRPr lang="sv-SE" b="1"/>
          </a:p>
          <a:p>
            <a:r>
              <a:rPr lang="sv-SE" b="1"/>
              <a:t>Vår omvärld förändras</a:t>
            </a:r>
            <a:r>
              <a:rPr lang="sv-SE"/>
              <a:t> </a:t>
            </a:r>
            <a:endParaRPr lang="sv-SE">
              <a:cs typeface="Calibri"/>
            </a:endParaRPr>
          </a:p>
          <a:p>
            <a:pPr marL="521335" indent="-521335">
              <a:buFont typeface="Arial"/>
              <a:buChar char="•"/>
            </a:pPr>
            <a:r>
              <a:rPr lang="sv-SE"/>
              <a:t>Akut utsatthet och de humanitära behoven i världen ökar</a:t>
            </a:r>
            <a:endParaRPr lang="sv-SE">
              <a:cs typeface="Calibri"/>
            </a:endParaRPr>
          </a:p>
          <a:p>
            <a:pPr marL="521335" indent="-521335">
              <a:buFont typeface="Arial"/>
              <a:buChar char="•"/>
            </a:pPr>
            <a:r>
              <a:rPr lang="sv-SE"/>
              <a:t>Humanitära konsekvenser av klimatrelaterade kriser</a:t>
            </a:r>
            <a:endParaRPr lang="sv-SE">
              <a:cs typeface="Calibri"/>
            </a:endParaRPr>
          </a:p>
          <a:p>
            <a:pPr marL="521335" indent="-521335">
              <a:buFont typeface="Arial"/>
              <a:buChar char="•"/>
            </a:pPr>
            <a:r>
              <a:rPr lang="sv-SE"/>
              <a:t>Ojämlikheten fortsätter att växa</a:t>
            </a:r>
            <a:endParaRPr lang="sv-SE">
              <a:cs typeface="Calibri"/>
            </a:endParaRPr>
          </a:p>
          <a:p>
            <a:pPr marL="521335" indent="-521335">
              <a:buFont typeface="Arial"/>
              <a:buChar char="•"/>
            </a:pPr>
            <a:r>
              <a:rPr lang="sv-SE"/>
              <a:t>Politiska spänningar som intensifierats</a:t>
            </a:r>
            <a:endParaRPr lang="sv-SE">
              <a:cs typeface="Calibri"/>
            </a:endParaRPr>
          </a:p>
          <a:p>
            <a:endParaRPr lang="sv-SE"/>
          </a:p>
          <a:p>
            <a:r>
              <a:rPr lang="sv-SE" b="1"/>
              <a:t>Vi behöver stå starka genom att </a:t>
            </a:r>
            <a:endParaRPr lang="sv-SE"/>
          </a:p>
          <a:p>
            <a:pPr marL="434340" indent="-434340">
              <a:buFont typeface="Arial"/>
              <a:buChar char="•"/>
            </a:pPr>
            <a:r>
              <a:rPr lang="sv-SE"/>
              <a:t>Bidra till mer jämlika livsvillkor och minskad utsatthet</a:t>
            </a:r>
            <a:endParaRPr lang="sv-SE">
              <a:cs typeface="Calibri"/>
            </a:endParaRPr>
          </a:p>
          <a:p>
            <a:pPr marL="434340" indent="-434340">
              <a:buFont typeface="Arial"/>
              <a:buChar char="•"/>
            </a:pPr>
            <a:r>
              <a:rPr lang="sv-SE"/>
              <a:t>Ha lokala närvaro och internationell kapacitet</a:t>
            </a:r>
            <a:endParaRPr lang="sv-SE">
              <a:cs typeface="Calibri"/>
            </a:endParaRPr>
          </a:p>
          <a:p>
            <a:pPr marL="434340" indent="-434340">
              <a:buFont typeface="Arial"/>
              <a:buChar char="•"/>
            </a:pPr>
            <a:r>
              <a:rPr lang="sv-SE"/>
              <a:t>Arbeta förebyggande och bidra med långsiktiga lösningar </a:t>
            </a:r>
            <a:endParaRPr lang="sv-SE">
              <a:cs typeface="Calibri"/>
            </a:endParaRPr>
          </a:p>
          <a:p>
            <a:pPr marL="434340" indent="-434340">
              <a:buFont typeface="Arial"/>
              <a:buChar char="•"/>
            </a:pPr>
            <a:r>
              <a:rPr lang="sv-SE"/>
              <a:t>Motivera och engagera människor driva förändring för sig själva, de samhällen de lever i och världen omkring dem </a:t>
            </a:r>
            <a:endParaRPr lang="sv-SE">
              <a:cs typeface="Calibri"/>
            </a:endParaRPr>
          </a:p>
          <a:p>
            <a:endParaRPr lang="sv-SE"/>
          </a:p>
          <a:p>
            <a:r>
              <a:rPr lang="sv-SE"/>
              <a:t>Med strategisk inriktning 2024-2030  bygger vi tillsammans en starkare organisation med hjälp av fler engagerade och större mångfald. Som del av den globala rödakors och rödahalvmånerörelsen ska vi stärka oss i rollen som den främsta kris- och katastroforganisationen - i Sverige och i världen. </a:t>
            </a:r>
            <a:endParaRPr lang="sv-SE">
              <a:cs typeface="Calibri" panose="020F0502020204030204"/>
            </a:endParaRPr>
          </a:p>
        </p:txBody>
      </p:sp>
      <p:sp>
        <p:nvSpPr>
          <p:cNvPr id="4" name="Platshållare för bildnummer 3"/>
          <p:cNvSpPr>
            <a:spLocks noGrp="1"/>
          </p:cNvSpPr>
          <p:nvPr>
            <p:ph type="sldNum" sz="quarter" idx="5"/>
          </p:nvPr>
        </p:nvSpPr>
        <p:spPr/>
        <p:txBody>
          <a:bodyPr/>
          <a:lstStyle/>
          <a:p>
            <a:fld id="{88C5720C-99E4-44DA-B086-BB54ECC4F3AD}" type="slidenum">
              <a:rPr lang="sv-SE"/>
              <a:t>4</a:t>
            </a:fld>
            <a:endParaRPr lang="sv-SE"/>
          </a:p>
        </p:txBody>
      </p:sp>
    </p:spTree>
    <p:extLst>
      <p:ext uri="{BB962C8B-B14F-4D97-AF65-F5344CB8AC3E}">
        <p14:creationId xmlns:p14="http://schemas.microsoft.com/office/powerpoint/2010/main" val="1258766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90000"/>
              </a:lnSpc>
              <a:spcBef>
                <a:spcPts val="500"/>
              </a:spcBef>
            </a:pPr>
            <a:r>
              <a:rPr lang="sv-SE" b="1">
                <a:cs typeface="Calibri"/>
              </a:rPr>
              <a:t>Strategisk inriktning 2024-2030, hur är den uppbyggd?</a:t>
            </a:r>
            <a:endParaRPr lang="sv-SE" b="1"/>
          </a:p>
          <a:p>
            <a:pPr>
              <a:lnSpc>
                <a:spcPct val="90000"/>
              </a:lnSpc>
              <a:spcBef>
                <a:spcPts val="500"/>
              </a:spcBef>
            </a:pPr>
            <a:r>
              <a:rPr lang="sv-SE"/>
              <a:t>--&gt; Uppbyggd kring att alla delar av organisationen arbetar gemensamt och bidrar utifrån sin roll. </a:t>
            </a:r>
            <a:br>
              <a:rPr lang="sv-SE">
                <a:cs typeface="+mn-lt"/>
              </a:rPr>
            </a:br>
            <a:r>
              <a:rPr lang="sv-SE"/>
              <a:t>--&gt; Pekar ut </a:t>
            </a:r>
            <a:r>
              <a:rPr lang="sv-SE" i="1"/>
              <a:t>riktning </a:t>
            </a:r>
            <a:r>
              <a:rPr lang="sv-SE"/>
              <a:t>för vårt arbete mer än </a:t>
            </a:r>
            <a:r>
              <a:rPr lang="sv-SE" i="1"/>
              <a:t>hur </a:t>
            </a:r>
            <a:endParaRPr lang="sv-SE"/>
          </a:p>
          <a:p>
            <a:r>
              <a:rPr lang="sv-SE" i="1">
                <a:cs typeface="+mn-lt"/>
              </a:rPr>
              <a:t>--&gt; </a:t>
            </a:r>
            <a:r>
              <a:rPr lang="sv-SE"/>
              <a:t>Beskriver vilken typ av förändring vi vill se och vilken verksamhet som Röda Korset kan bidra med för att skapa den förändringen</a:t>
            </a:r>
            <a:br>
              <a:rPr lang="sv-SE" i="1">
                <a:cs typeface="+mn-lt"/>
              </a:rPr>
            </a:br>
            <a:endParaRPr lang="sv-SE" b="1">
              <a:cs typeface="Calibri"/>
            </a:endParaRPr>
          </a:p>
          <a:p>
            <a:pPr>
              <a:lnSpc>
                <a:spcPct val="90000"/>
              </a:lnSpc>
              <a:spcBef>
                <a:spcPts val="500"/>
              </a:spcBef>
            </a:pPr>
            <a:r>
              <a:rPr lang="sv-SE" b="1">
                <a:cs typeface="Calibri"/>
              </a:rPr>
              <a:t>Vår vision, om det Sverige vi vill bidra till</a:t>
            </a:r>
            <a:r>
              <a:rPr lang="sv-SE">
                <a:cs typeface="Calibri"/>
              </a:rPr>
              <a:t> – ett medmänskligt Sverige i en hållbar värld</a:t>
            </a:r>
          </a:p>
          <a:p>
            <a:pPr>
              <a:lnSpc>
                <a:spcPct val="90000"/>
              </a:lnSpc>
              <a:spcBef>
                <a:spcPts val="500"/>
              </a:spcBef>
            </a:pPr>
            <a:endParaRPr lang="sv-SE"/>
          </a:p>
          <a:p>
            <a:pPr>
              <a:lnSpc>
                <a:spcPct val="90000"/>
              </a:lnSpc>
              <a:spcBef>
                <a:spcPts val="500"/>
              </a:spcBef>
            </a:pPr>
            <a:r>
              <a:rPr lang="sv-SE" b="1"/>
              <a:t>Två långsiktiga mål - som täcker in de verksamheter vi bedriver och vad vi vill uppnå med dessa. </a:t>
            </a:r>
            <a:endParaRPr lang="sv-SE"/>
          </a:p>
          <a:p>
            <a:pPr marL="229870" indent="-229870">
              <a:lnSpc>
                <a:spcPct val="90000"/>
              </a:lnSpc>
              <a:spcBef>
                <a:spcPts val="500"/>
              </a:spcBef>
              <a:buFont typeface="Arial"/>
              <a:buChar char="•"/>
            </a:pPr>
            <a:r>
              <a:rPr lang="sv-SE"/>
              <a:t>Vi är en humanitär kraft som stärker människor och samhällen</a:t>
            </a:r>
          </a:p>
          <a:p>
            <a:pPr marL="229870" indent="-229870">
              <a:lnSpc>
                <a:spcPct val="90000"/>
              </a:lnSpc>
              <a:spcBef>
                <a:spcPts val="500"/>
              </a:spcBef>
              <a:buFont typeface="Arial"/>
              <a:buChar char="•"/>
            </a:pPr>
            <a:r>
              <a:rPr lang="sv-SE"/>
              <a:t>Vi agerar snabbt vid kris, lokalt, nationellt och internationellt</a:t>
            </a:r>
          </a:p>
          <a:p>
            <a:pPr>
              <a:lnSpc>
                <a:spcPct val="90000"/>
              </a:lnSpc>
              <a:spcBef>
                <a:spcPts val="500"/>
              </a:spcBef>
            </a:pPr>
            <a:endParaRPr lang="sv-SE"/>
          </a:p>
          <a:p>
            <a:pPr>
              <a:lnSpc>
                <a:spcPct val="90000"/>
              </a:lnSpc>
              <a:spcBef>
                <a:spcPts val="500"/>
              </a:spcBef>
            </a:pPr>
            <a:r>
              <a:rPr lang="sv-SE" b="1"/>
              <a:t>Sex fokusområden - det vi som organisation behöver bli bättre på, områden vi behöver kraftsamla kring för att bli starkare och mer relevanta som organisation och i vår verksamhet </a:t>
            </a:r>
            <a:endParaRPr lang="sv-SE" b="1">
              <a:cs typeface="+mn-lt"/>
            </a:endParaRPr>
          </a:p>
          <a:p>
            <a:pPr marL="229870" indent="-229870">
              <a:lnSpc>
                <a:spcPct val="90000"/>
              </a:lnSpc>
              <a:spcBef>
                <a:spcPts val="500"/>
              </a:spcBef>
              <a:buFont typeface="Arial"/>
              <a:buChar char="•"/>
            </a:pPr>
            <a:r>
              <a:rPr lang="sv-SE"/>
              <a:t>Mångfald och inkludering</a:t>
            </a:r>
          </a:p>
          <a:p>
            <a:pPr marL="229870" indent="-229870">
              <a:lnSpc>
                <a:spcPct val="90000"/>
              </a:lnSpc>
              <a:spcBef>
                <a:spcPts val="500"/>
              </a:spcBef>
              <a:buFont typeface="Arial"/>
              <a:buChar char="•"/>
            </a:pPr>
            <a:r>
              <a:rPr lang="sv-SE"/>
              <a:t>Humanitära konsekvenser av klimatförändringarna</a:t>
            </a:r>
          </a:p>
          <a:p>
            <a:pPr marL="229870" indent="-229870">
              <a:lnSpc>
                <a:spcPct val="90000"/>
              </a:lnSpc>
              <a:spcBef>
                <a:spcPts val="500"/>
              </a:spcBef>
              <a:buFont typeface="Arial"/>
              <a:buChar char="•"/>
            </a:pPr>
            <a:r>
              <a:rPr lang="sv-SE"/>
              <a:t>Fler engagerade </a:t>
            </a:r>
          </a:p>
          <a:p>
            <a:pPr marL="229870" indent="-229870">
              <a:lnSpc>
                <a:spcPct val="90000"/>
              </a:lnSpc>
              <a:spcBef>
                <a:spcPts val="500"/>
              </a:spcBef>
              <a:buFont typeface="Arial"/>
              <a:buChar char="•"/>
            </a:pPr>
            <a:r>
              <a:rPr lang="sv-SE"/>
              <a:t>Samarbeten som gör oss starka</a:t>
            </a:r>
          </a:p>
          <a:p>
            <a:pPr marL="229870" indent="-229870">
              <a:lnSpc>
                <a:spcPct val="90000"/>
              </a:lnSpc>
              <a:spcBef>
                <a:spcPts val="500"/>
              </a:spcBef>
              <a:buFont typeface="Arial"/>
              <a:buChar char="•"/>
            </a:pPr>
            <a:r>
              <a:rPr lang="sv-SE"/>
              <a:t>Aktivt opinions- och påverkansarbete</a:t>
            </a:r>
          </a:p>
          <a:p>
            <a:pPr marL="229870" indent="-229870">
              <a:lnSpc>
                <a:spcPct val="90000"/>
              </a:lnSpc>
              <a:spcBef>
                <a:spcPts val="500"/>
              </a:spcBef>
              <a:buFont typeface="Arial"/>
              <a:buChar char="•"/>
            </a:pPr>
            <a:r>
              <a:rPr lang="sv-SE"/>
              <a:t>Innovation och digitalisering</a:t>
            </a:r>
          </a:p>
          <a:p>
            <a:pPr>
              <a:lnSpc>
                <a:spcPct val="90000"/>
              </a:lnSpc>
              <a:spcBef>
                <a:spcPts val="500"/>
              </a:spcBef>
            </a:pPr>
            <a:endParaRPr lang="sv-SE"/>
          </a:p>
          <a:p>
            <a:pPr>
              <a:lnSpc>
                <a:spcPct val="90000"/>
              </a:lnSpc>
              <a:spcBef>
                <a:spcPts val="500"/>
              </a:spcBef>
            </a:pPr>
            <a:r>
              <a:rPr lang="sv-SE"/>
              <a:t>Allt detta, ger riktning för vårt arbete fram till 2030. I allt vi gör utgår vi alltid ifrån våra sju grundprinciper och vårt uppdrag.</a:t>
            </a:r>
            <a:endParaRPr lang="sv-SE">
              <a:cs typeface="Calibri"/>
            </a:endParaRPr>
          </a:p>
          <a:p>
            <a:pPr>
              <a:lnSpc>
                <a:spcPct val="90000"/>
              </a:lnSpc>
              <a:spcBef>
                <a:spcPts val="500"/>
              </a:spcBef>
            </a:pPr>
            <a:endParaRPr lang="sv-SE">
              <a:cs typeface="Calibri"/>
            </a:endParaRPr>
          </a:p>
        </p:txBody>
      </p:sp>
      <p:sp>
        <p:nvSpPr>
          <p:cNvPr id="4" name="Platshållare för bildnummer 3"/>
          <p:cNvSpPr>
            <a:spLocks noGrp="1"/>
          </p:cNvSpPr>
          <p:nvPr>
            <p:ph type="sldNum" sz="quarter" idx="5"/>
          </p:nvPr>
        </p:nvSpPr>
        <p:spPr/>
        <p:txBody>
          <a:bodyPr/>
          <a:lstStyle/>
          <a:p>
            <a:fld id="{88C5720C-99E4-44DA-B086-BB54ECC4F3AD}" type="slidenum">
              <a:t>5</a:t>
            </a:fld>
            <a:endParaRPr lang="sv-SE"/>
          </a:p>
        </p:txBody>
      </p:sp>
    </p:spTree>
    <p:extLst>
      <p:ext uri="{BB962C8B-B14F-4D97-AF65-F5344CB8AC3E}">
        <p14:creationId xmlns:p14="http://schemas.microsoft.com/office/powerpoint/2010/main" val="1445142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Calibri"/>
              </a:rPr>
              <a:t>Vår vision om det Sverige vi vill bidra till - Vi vill se ett medmänskligt Sverige i en hållbar värld</a:t>
            </a:r>
          </a:p>
        </p:txBody>
      </p:sp>
      <p:sp>
        <p:nvSpPr>
          <p:cNvPr id="4" name="Platshållare för bildnummer 3"/>
          <p:cNvSpPr>
            <a:spLocks noGrp="1"/>
          </p:cNvSpPr>
          <p:nvPr>
            <p:ph type="sldNum" sz="quarter" idx="5"/>
          </p:nvPr>
        </p:nvSpPr>
        <p:spPr/>
        <p:txBody>
          <a:bodyPr/>
          <a:lstStyle/>
          <a:p>
            <a:fld id="{88C5720C-99E4-44DA-B086-BB54ECC4F3AD}" type="slidenum">
              <a:rPr lang="sv-SE"/>
              <a:t>6</a:t>
            </a:fld>
            <a:endParaRPr lang="sv-SE"/>
          </a:p>
        </p:txBody>
      </p:sp>
    </p:spTree>
    <p:extLst>
      <p:ext uri="{BB962C8B-B14F-4D97-AF65-F5344CB8AC3E}">
        <p14:creationId xmlns:p14="http://schemas.microsoft.com/office/powerpoint/2010/main" val="3754493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cs typeface="Calibri"/>
              </a:rPr>
              <a:t>Vi bidrar till visionen genom den verksamhet vi bedriver</a:t>
            </a:r>
          </a:p>
          <a:p>
            <a:r>
              <a:rPr lang="sv-SE">
                <a:cs typeface="Calibri"/>
              </a:rPr>
              <a:t>Ett av två långsiktiga mål vi vill uppnå genom vår verksamhet är att </a:t>
            </a:r>
            <a:r>
              <a:rPr lang="sv-SE" i="1">
                <a:cs typeface="Calibri"/>
              </a:rPr>
              <a:t>vi är en humanitär kraft som stärker människor och samhällen</a:t>
            </a:r>
          </a:p>
          <a:p>
            <a:endParaRPr lang="sv-SE" b="1"/>
          </a:p>
          <a:p>
            <a:r>
              <a:rPr lang="sv-SE"/>
              <a:t>Svenska Röda Korset finns på platser och i situationer där den humanitära utsattheten och risken för ohälsa är stor. Som organisation kraftsamlar vi för att kunna bedriva relevant verksamhet utifrån lokala behov och att snabbt kunna hantera förändringar och oförutsedda händelser.</a:t>
            </a:r>
            <a:endParaRPr lang="sv-SE">
              <a:cs typeface="Calibri"/>
            </a:endParaRPr>
          </a:p>
          <a:p>
            <a:endParaRPr lang="sv-SE" b="1"/>
          </a:p>
          <a:p>
            <a:r>
              <a:rPr lang="sv-SE" b="1"/>
              <a:t>För oss innebär det att </a:t>
            </a:r>
            <a:endParaRPr lang="sv-SE">
              <a:cs typeface="Calibri"/>
            </a:endParaRPr>
          </a:p>
          <a:p>
            <a:pPr marL="171450" indent="-171450">
              <a:lnSpc>
                <a:spcPct val="90000"/>
              </a:lnSpc>
              <a:spcBef>
                <a:spcPts val="500"/>
              </a:spcBef>
              <a:buFont typeface="Arial,Sans-Serif"/>
              <a:buChar char="•"/>
            </a:pPr>
            <a:r>
              <a:rPr lang="sv-SE"/>
              <a:t>Bedriva relevant verksamhet utifrån lokala behov </a:t>
            </a:r>
            <a:endParaRPr lang="sv-SE">
              <a:cs typeface="Calibri"/>
            </a:endParaRPr>
          </a:p>
          <a:p>
            <a:pPr marL="171450" indent="-171450">
              <a:lnSpc>
                <a:spcPct val="90000"/>
              </a:lnSpc>
              <a:spcBef>
                <a:spcPts val="500"/>
              </a:spcBef>
              <a:buFont typeface="Arial,Sans-Serif"/>
              <a:buChar char="•"/>
            </a:pPr>
            <a:r>
              <a:rPr lang="sv-SE"/>
              <a:t>Snabbt kunna hantera förändringar och oförutsedda händelser</a:t>
            </a:r>
            <a:endParaRPr lang="sv-SE">
              <a:cs typeface="Calibri" panose="020F0502020204030204"/>
            </a:endParaRPr>
          </a:p>
          <a:p>
            <a:pPr marL="171450" indent="-171450">
              <a:lnSpc>
                <a:spcPct val="90000"/>
              </a:lnSpc>
              <a:spcBef>
                <a:spcPts val="500"/>
              </a:spcBef>
              <a:buFont typeface="Arial,Sans-Serif"/>
              <a:buChar char="•"/>
            </a:pPr>
            <a:r>
              <a:rPr lang="sv-SE"/>
              <a:t>Stärka människor/samhällens förmåga att stå emot och återhämta sig vid oro och kris </a:t>
            </a:r>
            <a:endParaRPr lang="sv-SE">
              <a:cs typeface="Calibri" panose="020F0502020204030204"/>
            </a:endParaRPr>
          </a:p>
          <a:p>
            <a:pPr marL="171450" indent="-171450">
              <a:lnSpc>
                <a:spcPct val="90000"/>
              </a:lnSpc>
              <a:spcBef>
                <a:spcPts val="500"/>
              </a:spcBef>
              <a:buFont typeface="Arial,Sans-Serif"/>
              <a:buChar char="•"/>
            </a:pPr>
            <a:r>
              <a:rPr lang="sv-SE"/>
              <a:t>Arbeta förebyggande med hälsa, social delaktighet och att tillgodose människors grundläggande behov</a:t>
            </a:r>
            <a:endParaRPr lang="sv-SE">
              <a:cs typeface="Calibri" panose="020F0502020204030204"/>
            </a:endParaRPr>
          </a:p>
          <a:p>
            <a:pPr marL="171450" indent="-171450">
              <a:lnSpc>
                <a:spcPct val="90000"/>
              </a:lnSpc>
              <a:spcBef>
                <a:spcPts val="500"/>
              </a:spcBef>
              <a:buFont typeface="Arial,Sans-Serif"/>
              <a:buChar char="•"/>
            </a:pPr>
            <a:r>
              <a:rPr lang="sv-SE"/>
              <a:t>Efterforskning och familjeåterförening</a:t>
            </a:r>
            <a:endParaRPr lang="sv-SE">
              <a:cs typeface="Calibri" panose="020F0502020204030204"/>
            </a:endParaRPr>
          </a:p>
          <a:p>
            <a:pPr marL="171450" indent="-171450">
              <a:lnSpc>
                <a:spcPct val="90000"/>
              </a:lnSpc>
              <a:spcBef>
                <a:spcPts val="500"/>
              </a:spcBef>
              <a:buFont typeface="Arial,Sans-Serif"/>
              <a:buChar char="•"/>
            </a:pPr>
            <a:r>
              <a:rPr lang="sv-SE"/>
              <a:t>Stöd till människor på flykt och ofrivillig isolering</a:t>
            </a:r>
            <a:endParaRPr lang="sv-SE">
              <a:cs typeface="Calibri" panose="020F0502020204030204"/>
            </a:endParaRPr>
          </a:p>
          <a:p>
            <a:pPr marL="171450" indent="-171450">
              <a:lnSpc>
                <a:spcPct val="90000"/>
              </a:lnSpc>
              <a:spcBef>
                <a:spcPts val="500"/>
              </a:spcBef>
              <a:buFont typeface="Arial,Sans-Serif"/>
              <a:buChar char="•"/>
            </a:pPr>
            <a:r>
              <a:rPr lang="sv-SE"/>
              <a:t>Utveckla vårt arbete internationellt inom katastrofriskreducering, hälsa, vatten, sanitet och hygien</a:t>
            </a:r>
            <a:endParaRPr lang="sv-SE">
              <a:cs typeface="Calibri"/>
            </a:endParaRPr>
          </a:p>
        </p:txBody>
      </p:sp>
      <p:sp>
        <p:nvSpPr>
          <p:cNvPr id="4" name="Platshållare för bildnummer 3"/>
          <p:cNvSpPr>
            <a:spLocks noGrp="1"/>
          </p:cNvSpPr>
          <p:nvPr>
            <p:ph type="sldNum" sz="quarter" idx="5"/>
          </p:nvPr>
        </p:nvSpPr>
        <p:spPr/>
        <p:txBody>
          <a:bodyPr/>
          <a:lstStyle/>
          <a:p>
            <a:fld id="{1682CE5A-DD58-42D9-AC4C-985D525D098D}" type="slidenum">
              <a:rPr lang="sv-SE" smtClean="0"/>
              <a:t>7</a:t>
            </a:fld>
            <a:endParaRPr lang="sv-SE"/>
          </a:p>
        </p:txBody>
      </p:sp>
    </p:spTree>
    <p:extLst>
      <p:ext uri="{BB962C8B-B14F-4D97-AF65-F5344CB8AC3E}">
        <p14:creationId xmlns:p14="http://schemas.microsoft.com/office/powerpoint/2010/main" val="3952999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b="1"/>
              <a:t>Vi bidrar till visionen genom den verksamhet vi bedriver</a:t>
            </a:r>
            <a:endParaRPr lang="en-US"/>
          </a:p>
          <a:p>
            <a:pPr>
              <a:defRPr/>
            </a:pPr>
            <a:r>
              <a:rPr lang="sv-SE"/>
              <a:t>Det andra av två långsiktiga mål vi vill uppnå genom vår verksamhet är att </a:t>
            </a:r>
            <a:r>
              <a:rPr lang="sv-SE" i="1"/>
              <a:t>vi agerar snabbt i kris lokalt, nationellt och internationellt</a:t>
            </a:r>
            <a:endParaRPr lang="en-US"/>
          </a:p>
          <a:p>
            <a:pPr>
              <a:defRPr/>
            </a:pPr>
            <a:endParaRPr lang="sv-SE"/>
          </a:p>
          <a:p>
            <a:pPr>
              <a:defRPr/>
            </a:pPr>
            <a:r>
              <a:rPr lang="sv-SE">
                <a:cs typeface="Calibri" panose="020F0502020204030204"/>
              </a:rPr>
              <a:t>S</a:t>
            </a:r>
            <a:r>
              <a:rPr lang="sv-SE"/>
              <a:t>om en del av världens främsta kris- och katastroforganisation finns vi på plats före, under och efter kriser och katastrofer. Vi kan effektivt bistå drabbade i lokala, nationella och internationella humanitära kriser genom flexibla samarbetsformer, arbetssätt och verktyg.</a:t>
            </a:r>
            <a:endParaRPr lang="sv-SE">
              <a:cs typeface="Calibri" panose="020F0502020204030204"/>
            </a:endParaRPr>
          </a:p>
          <a:p>
            <a:pPr>
              <a:defRPr/>
            </a:pPr>
            <a:endParaRPr lang="sv-SE"/>
          </a:p>
          <a:p>
            <a:pPr>
              <a:defRPr/>
            </a:pPr>
            <a:r>
              <a:rPr lang="sv-SE" b="1"/>
              <a:t>För oss innebär det att </a:t>
            </a:r>
            <a:endParaRPr lang="en-US"/>
          </a:p>
          <a:p>
            <a:pPr marL="171450" indent="-171450">
              <a:lnSpc>
                <a:spcPct val="90000"/>
              </a:lnSpc>
              <a:spcBef>
                <a:spcPts val="500"/>
              </a:spcBef>
              <a:buFont typeface="Arial,Sans-Serif"/>
              <a:buChar char="•"/>
              <a:defRPr/>
            </a:pPr>
            <a:r>
              <a:rPr lang="sv-SE"/>
              <a:t>Ha stark krisberedskap över hela landet – frivilliga som kan ställa om från vardag till kris</a:t>
            </a:r>
            <a:endParaRPr lang="sv-SE">
              <a:cs typeface="Calibri"/>
            </a:endParaRPr>
          </a:p>
          <a:p>
            <a:pPr marL="171450" indent="-171450">
              <a:lnSpc>
                <a:spcPct val="90000"/>
              </a:lnSpc>
              <a:spcBef>
                <a:spcPts val="500"/>
              </a:spcBef>
              <a:buFont typeface="Arial,Sans-Serif"/>
              <a:buChar char="•"/>
              <a:defRPr/>
            </a:pPr>
            <a:r>
              <a:rPr lang="sv-SE"/>
              <a:t>Bistå drabbade effektivt i lokala, nationella och internationella humanitära kriser </a:t>
            </a:r>
            <a:endParaRPr lang="en-US"/>
          </a:p>
          <a:p>
            <a:pPr marL="171450" indent="-171450">
              <a:lnSpc>
                <a:spcPct val="90000"/>
              </a:lnSpc>
              <a:spcBef>
                <a:spcPts val="500"/>
              </a:spcBef>
              <a:buFont typeface="Arial,Sans-Serif"/>
              <a:buChar char="•"/>
              <a:defRPr/>
            </a:pPr>
            <a:r>
              <a:rPr lang="sv-SE"/>
              <a:t>Samordna frivilliga och tar vår roll i totalförsvaret  i både freds- och konfliktsituationer med utgångspunkt i den humanitära rätten</a:t>
            </a:r>
            <a:endParaRPr lang="en-US"/>
          </a:p>
          <a:p>
            <a:pPr marL="171450" indent="-171450">
              <a:lnSpc>
                <a:spcPct val="90000"/>
              </a:lnSpc>
              <a:spcBef>
                <a:spcPts val="500"/>
              </a:spcBef>
              <a:buFont typeface="Arial,Sans-Serif"/>
              <a:buChar char="•"/>
              <a:defRPr/>
            </a:pPr>
            <a:r>
              <a:rPr lang="sv-SE"/>
              <a:t>Stärker rödakors- och rödahalvmånerörelsens gemensamma förmåga att hantera kriser, katastrofer och väpnade konflikter genom personellt, tekniskt och finansiellt stöd</a:t>
            </a:r>
            <a:endParaRPr lang="en-US"/>
          </a:p>
          <a:p>
            <a:pPr marL="171450" indent="-171450">
              <a:lnSpc>
                <a:spcPct val="90000"/>
              </a:lnSpc>
              <a:spcBef>
                <a:spcPts val="500"/>
              </a:spcBef>
              <a:buFont typeface="Arial,Sans-Serif"/>
              <a:buChar char="•"/>
              <a:defRPr/>
            </a:pPr>
            <a:r>
              <a:rPr lang="sv-SE"/>
              <a:t>Ger direkt stöd till våra samarbetsföreningar inom rörelsen</a:t>
            </a:r>
            <a:endParaRPr lang="en-US"/>
          </a:p>
          <a:p>
            <a:pPr marL="0" marR="0" lvl="0" indent="0" algn="l" defTabSz="914400">
              <a:lnSpc>
                <a:spcPct val="100000"/>
              </a:lnSpc>
              <a:spcBef>
                <a:spcPts val="0"/>
              </a:spcBef>
              <a:spcAft>
                <a:spcPts val="0"/>
              </a:spcAft>
              <a:buClrTx/>
              <a:buSzTx/>
              <a:buFontTx/>
              <a:buNone/>
              <a:tabLst/>
              <a:defRPr/>
            </a:pPr>
            <a:endParaRPr lang="sv-SE" b="1">
              <a:cs typeface="Calibri"/>
            </a:endParaRPr>
          </a:p>
        </p:txBody>
      </p:sp>
      <p:sp>
        <p:nvSpPr>
          <p:cNvPr id="4" name="Platshållare för bildnummer 3"/>
          <p:cNvSpPr>
            <a:spLocks noGrp="1"/>
          </p:cNvSpPr>
          <p:nvPr>
            <p:ph type="sldNum" sz="quarter" idx="5"/>
          </p:nvPr>
        </p:nvSpPr>
        <p:spPr/>
        <p:txBody>
          <a:bodyPr/>
          <a:lstStyle/>
          <a:p>
            <a:fld id="{1682CE5A-DD58-42D9-AC4C-985D525D098D}" type="slidenum">
              <a:rPr lang="sv-SE" smtClean="0"/>
              <a:t>8</a:t>
            </a:fld>
            <a:endParaRPr lang="sv-SE"/>
          </a:p>
        </p:txBody>
      </p:sp>
    </p:spTree>
    <p:extLst>
      <p:ext uri="{BB962C8B-B14F-4D97-AF65-F5344CB8AC3E}">
        <p14:creationId xmlns:p14="http://schemas.microsoft.com/office/powerpoint/2010/main" val="2927494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b="1"/>
              <a:t>I strategin finns sex fokusområden identifierade,</a:t>
            </a:r>
            <a:r>
              <a:rPr lang="sv-SE"/>
              <a:t> som är särskilt viktiga att vi under strategiperioden kraftsamlar kring för att stärka hela Röda Korset. </a:t>
            </a:r>
            <a:endParaRPr lang="sv-SE">
              <a:cs typeface="Calibri"/>
            </a:endParaRPr>
          </a:p>
          <a:p>
            <a:pPr>
              <a:defRPr/>
            </a:pPr>
            <a:r>
              <a:rPr lang="sv-SE">
                <a:cs typeface="Calibri"/>
              </a:rPr>
              <a:t>Fokusområdena är inte ett självändamål i sig utan bidrar till att vi blir starkare som organisation, kan göra mer verksamhet och nå fler. </a:t>
            </a:r>
          </a:p>
          <a:p>
            <a:pPr>
              <a:defRPr/>
            </a:pPr>
            <a:endParaRPr lang="sv-SE">
              <a:cs typeface="Calibri"/>
            </a:endParaRPr>
          </a:p>
          <a:p>
            <a:pPr>
              <a:defRPr/>
            </a:pPr>
            <a:r>
              <a:rPr lang="sv-SE">
                <a:cs typeface="Calibri"/>
              </a:rPr>
              <a:t>På kommande bilder förklaras det mer vad varje fokusområde innebär. </a:t>
            </a:r>
          </a:p>
        </p:txBody>
      </p:sp>
      <p:sp>
        <p:nvSpPr>
          <p:cNvPr id="4" name="Platshållare för bildnummer 3"/>
          <p:cNvSpPr>
            <a:spLocks noGrp="1"/>
          </p:cNvSpPr>
          <p:nvPr>
            <p:ph type="sldNum" sz="quarter" idx="5"/>
          </p:nvPr>
        </p:nvSpPr>
        <p:spPr/>
        <p:txBody>
          <a:bodyPr/>
          <a:lstStyle/>
          <a:p>
            <a:fld id="{BCD1398D-85D9-4728-8BA0-5D3A5A04ECE5}" type="slidenum">
              <a:rPr lang="sv-SE" smtClean="0"/>
              <a:t>9</a:t>
            </a:fld>
            <a:endParaRPr lang="sv-SE"/>
          </a:p>
        </p:txBody>
      </p:sp>
    </p:spTree>
    <p:extLst>
      <p:ext uri="{BB962C8B-B14F-4D97-AF65-F5344CB8AC3E}">
        <p14:creationId xmlns:p14="http://schemas.microsoft.com/office/powerpoint/2010/main" val="3514881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90000"/>
              </a:lnSpc>
              <a:spcBef>
                <a:spcPts val="500"/>
              </a:spcBef>
              <a:defRPr/>
            </a:pPr>
            <a:r>
              <a:rPr lang="sv-SE"/>
              <a:t>Mångfald och inkludering krävs för att kunna agera utifrån lokala behov och skapa relevant verksamhet. Vi lever utifrån våra grundprinciper genom ett modigt ledarskap med fokus på mångfald, jämlikhet, jämställdhet och inkludering. Våra olika bakgrunder och erfarenheter ger oss trovärdighet och handlingskraft, och dessutom större engagemang, innovation och delaktighet i vårt uppdrag. Vi arbetar förebyggande och agerar tydligt i situationer där någon diskrimineras eller kränks inom vår organisation.</a:t>
            </a:r>
            <a:endParaRPr lang="sv-SE">
              <a:cs typeface="Calibri" panose="020F0502020204030204"/>
            </a:endParaRPr>
          </a:p>
          <a:p>
            <a:pPr marL="88900" indent="-88900">
              <a:lnSpc>
                <a:spcPct val="90000"/>
              </a:lnSpc>
              <a:spcBef>
                <a:spcPts val="500"/>
              </a:spcBef>
              <a:buFont typeface="Arial"/>
              <a:buChar char="•"/>
              <a:defRPr/>
            </a:pPr>
            <a:endParaRPr lang="sv-SE">
              <a:cs typeface="Calibri" panose="020F0502020204030204"/>
            </a:endParaRPr>
          </a:p>
          <a:p>
            <a:pPr>
              <a:lnSpc>
                <a:spcPct val="90000"/>
              </a:lnSpc>
              <a:spcBef>
                <a:spcPts val="500"/>
              </a:spcBef>
              <a:defRPr/>
            </a:pPr>
            <a:r>
              <a:rPr lang="sv-SE" b="1">
                <a:cs typeface="Calibri" panose="020F0502020204030204"/>
              </a:rPr>
              <a:t>Vi jobbar med fokusområdet mångfald och inkludering genom att:</a:t>
            </a:r>
          </a:p>
          <a:p>
            <a:pPr marL="342900" indent="-342900">
              <a:lnSpc>
                <a:spcPct val="90000"/>
              </a:lnSpc>
              <a:spcBef>
                <a:spcPts val="500"/>
              </a:spcBef>
              <a:buFont typeface="Arial,Sans-Serif"/>
              <a:buChar char="•"/>
              <a:defRPr/>
            </a:pPr>
            <a:r>
              <a:rPr lang="sv-SE"/>
              <a:t>Vi säkerställer en ökad mångfald i vår organisation</a:t>
            </a:r>
            <a:r>
              <a:rPr lang="en-US"/>
              <a:t> </a:t>
            </a:r>
          </a:p>
          <a:p>
            <a:pPr marL="342900" indent="-342900">
              <a:lnSpc>
                <a:spcPct val="90000"/>
              </a:lnSpc>
              <a:spcBef>
                <a:spcPts val="500"/>
              </a:spcBef>
              <a:buFont typeface="Arial,Sans-Serif"/>
              <a:buChar char="•"/>
              <a:defRPr/>
            </a:pPr>
            <a:r>
              <a:rPr lang="sv-SE"/>
              <a:t>Vi främjar en inkluderande kultur som påverkar hur vi rekryterar, utvecklar och behåller frivilliga, förtroendevalda och anställda </a:t>
            </a:r>
            <a:r>
              <a:rPr lang="en-US"/>
              <a:t> </a:t>
            </a:r>
          </a:p>
          <a:p>
            <a:pPr marL="342900" indent="-342900">
              <a:lnSpc>
                <a:spcPct val="90000"/>
              </a:lnSpc>
              <a:spcBef>
                <a:spcPts val="500"/>
              </a:spcBef>
              <a:buFont typeface="Arial,Sans-Serif"/>
              <a:buChar char="•"/>
              <a:defRPr/>
            </a:pPr>
            <a:r>
              <a:rPr lang="sv-SE"/>
              <a:t>Vi gör våra målgrupper delaktiga i planerandet och genomförandet av våra verksamheter</a:t>
            </a:r>
            <a:endParaRPr lang="sv-SE">
              <a:cs typeface="+mn-lt"/>
            </a:endParaRPr>
          </a:p>
          <a:p>
            <a:pPr marL="342900" indent="-342900">
              <a:lnSpc>
                <a:spcPct val="90000"/>
              </a:lnSpc>
              <a:spcBef>
                <a:spcPts val="500"/>
              </a:spcBef>
              <a:buFont typeface="Arial,Sans-Serif"/>
              <a:buChar char="•"/>
              <a:defRPr/>
            </a:pPr>
            <a:r>
              <a:rPr lang="sv-SE"/>
              <a:t>Vi kommunicerar alltid på ett inkluderande sätt både internt och externt</a:t>
            </a:r>
            <a:r>
              <a:rPr lang="en-US"/>
              <a:t> </a:t>
            </a:r>
          </a:p>
          <a:p>
            <a:pPr marL="88900" indent="-88900">
              <a:lnSpc>
                <a:spcPct val="90000"/>
              </a:lnSpc>
              <a:spcBef>
                <a:spcPts val="500"/>
              </a:spcBef>
              <a:buFont typeface="Arial"/>
              <a:buChar char="•"/>
              <a:defRPr/>
            </a:pPr>
            <a:endParaRPr lang="sv-SE">
              <a:cs typeface="Calibri" panose="020F0502020204030204"/>
            </a:endParaRPr>
          </a:p>
        </p:txBody>
      </p:sp>
      <p:sp>
        <p:nvSpPr>
          <p:cNvPr id="4" name="Platshållare för bildnummer 3"/>
          <p:cNvSpPr>
            <a:spLocks noGrp="1"/>
          </p:cNvSpPr>
          <p:nvPr>
            <p:ph type="sldNum" sz="quarter" idx="5"/>
          </p:nvPr>
        </p:nvSpPr>
        <p:spPr/>
        <p:txBody>
          <a:bodyPr/>
          <a:lstStyle/>
          <a:p>
            <a:fld id="{D8C0E9EA-8189-477E-8086-AC5016DA6F25}" type="slidenum">
              <a:rPr lang="sv-SE" smtClean="0"/>
              <a:t>10</a:t>
            </a:fld>
            <a:endParaRPr lang="sv-SE"/>
          </a:p>
        </p:txBody>
      </p:sp>
    </p:spTree>
    <p:extLst>
      <p:ext uri="{BB962C8B-B14F-4D97-AF65-F5344CB8AC3E}">
        <p14:creationId xmlns:p14="http://schemas.microsoft.com/office/powerpoint/2010/main" val="1076477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90000"/>
              </a:lnSpc>
              <a:spcBef>
                <a:spcPts val="500"/>
              </a:spcBef>
            </a:pPr>
            <a:r>
              <a:rPr lang="sv-SE"/>
              <a:t>Klimatförändringarnas effekter slår hårdast mot dem som redan befinner sig i störst utsatthet. Utan åtgärder kan klimatförändringarna få katastrofala följder för människor världen över. Vi arbetar förebyggande för att lyfta de konsekvenser klimatkrisen orsakar och visar på de risker och humanitära konsekvenser det får. I vårt dagliga arbete bedömer vi miljö- och klimatrisker och bidrar till att minska dessa och göra våra insatser mer klimatmässigt hållbara. Vi tar vårt ansvar i att minska vårt eget klimatavtryck genom att resa och konsumera på ett medvetet sätt och bidrar till cirkulär och hållbar konsumtion i samhället genom våra återbruks- och second-handverksamheter. </a:t>
            </a:r>
          </a:p>
          <a:p>
            <a:pPr>
              <a:lnSpc>
                <a:spcPct val="90000"/>
              </a:lnSpc>
              <a:spcBef>
                <a:spcPts val="500"/>
              </a:spcBef>
            </a:pPr>
            <a:endParaRPr lang="sv-SE">
              <a:cs typeface="Calibri" panose="020F0502020204030204"/>
            </a:endParaRPr>
          </a:p>
          <a:p>
            <a:pPr>
              <a:lnSpc>
                <a:spcPct val="90000"/>
              </a:lnSpc>
              <a:spcBef>
                <a:spcPts val="500"/>
              </a:spcBef>
            </a:pPr>
            <a:r>
              <a:rPr lang="sv-SE" b="1"/>
              <a:t>Vi jobbar med fokusområdet humanitära konsekvenser av klimatförändringarna genom att:</a:t>
            </a:r>
          </a:p>
          <a:p>
            <a:pPr marL="342900" indent="-342900">
              <a:lnSpc>
                <a:spcPct val="90000"/>
              </a:lnSpc>
              <a:spcBef>
                <a:spcPts val="500"/>
              </a:spcBef>
              <a:buFont typeface="Arial,Sans-Serif"/>
              <a:buChar char="•"/>
            </a:pPr>
            <a:r>
              <a:rPr lang="sv-SE"/>
              <a:t>Vi blir en ledande röst för att klimatförändringarna är en humanitär kris</a:t>
            </a:r>
            <a:r>
              <a:rPr lang="en-US"/>
              <a:t> </a:t>
            </a:r>
            <a:endParaRPr lang="en-US">
              <a:cs typeface="Calibri"/>
            </a:endParaRPr>
          </a:p>
          <a:p>
            <a:pPr marL="342900" indent="-342900">
              <a:lnSpc>
                <a:spcPct val="90000"/>
              </a:lnSpc>
              <a:spcBef>
                <a:spcPts val="500"/>
              </a:spcBef>
              <a:buFont typeface="Arial,Sans-Serif"/>
              <a:buChar char="•"/>
            </a:pPr>
            <a:r>
              <a:rPr lang="sv-SE"/>
              <a:t>Vi minimerar vårt eget negativa klimat- och miljöavtryck med målsättningen att bli klimatpositiva </a:t>
            </a:r>
            <a:r>
              <a:rPr lang="en-US"/>
              <a:t> </a:t>
            </a:r>
          </a:p>
          <a:p>
            <a:pPr marL="342900" indent="-342900">
              <a:lnSpc>
                <a:spcPct val="90000"/>
              </a:lnSpc>
              <a:spcBef>
                <a:spcPts val="500"/>
              </a:spcBef>
              <a:buFont typeface="Arial,Sans-Serif"/>
              <a:buChar char="•"/>
            </a:pPr>
            <a:r>
              <a:rPr lang="sv-SE"/>
              <a:t>Vi arbetar för att stärka människors och samhällens förmåga att förebygga och hantera klimatrelaterade kriser</a:t>
            </a:r>
            <a:r>
              <a:rPr lang="en-US"/>
              <a:t> </a:t>
            </a:r>
            <a:endParaRPr lang="sv-SE"/>
          </a:p>
        </p:txBody>
      </p:sp>
      <p:sp>
        <p:nvSpPr>
          <p:cNvPr id="4" name="Platshållare för bildnummer 3"/>
          <p:cNvSpPr>
            <a:spLocks noGrp="1"/>
          </p:cNvSpPr>
          <p:nvPr>
            <p:ph type="sldNum" sz="quarter" idx="5"/>
          </p:nvPr>
        </p:nvSpPr>
        <p:spPr/>
        <p:txBody>
          <a:bodyPr/>
          <a:lstStyle/>
          <a:p>
            <a:fld id="{D8C0E9EA-8189-477E-8086-AC5016DA6F25}" type="slidenum">
              <a:rPr lang="sv-SE" smtClean="0"/>
              <a:t>11</a:t>
            </a:fld>
            <a:endParaRPr lang="sv-SE"/>
          </a:p>
        </p:txBody>
      </p:sp>
    </p:spTree>
    <p:extLst>
      <p:ext uri="{BB962C8B-B14F-4D97-AF65-F5344CB8AC3E}">
        <p14:creationId xmlns:p14="http://schemas.microsoft.com/office/powerpoint/2010/main" val="37719649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Rubrikbild Röda korset">
    <p:bg>
      <p:bgPr>
        <a:solidFill>
          <a:schemeClr val="accent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8BDD7ADF-DDE1-4178-9715-D83EAD0B8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 y="6016641"/>
            <a:ext cx="12193200" cy="848064"/>
          </a:xfrm>
          <a:prstGeom prst="rect">
            <a:avLst/>
          </a:prstGeom>
        </p:spPr>
      </p:pic>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a:t>Presentationens namn</a:t>
            </a:r>
          </a:p>
        </p:txBody>
      </p:sp>
      <p:sp>
        <p:nvSpPr>
          <p:cNvPr id="3" name="Underrubrik 2">
            <a:extLst>
              <a:ext uri="{FF2B5EF4-FFF2-40B4-BE49-F238E27FC236}">
                <a16:creationId xmlns:a16="http://schemas.microsoft.com/office/drawing/2014/main" id="{291B7A5A-9E53-47F5-88C5-3B08A9C491A8}"/>
              </a:ext>
            </a:extLst>
          </p:cNvPr>
          <p:cNvSpPr>
            <a:spLocks noGrp="1"/>
          </p:cNvSpPr>
          <p:nvPr>
            <p:ph type="subTitle" idx="1" hasCustomPrompt="1"/>
          </p:nvPr>
        </p:nvSpPr>
        <p:spPr>
          <a:xfrm>
            <a:off x="1055687" y="4664176"/>
            <a:ext cx="10080624" cy="105222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 </a:t>
            </a:r>
            <a:r>
              <a:rPr lang="sv-SE" err="1"/>
              <a:t>ev</a:t>
            </a:r>
            <a:r>
              <a:rPr lang="sv-SE"/>
              <a:t> titel</a:t>
            </a:r>
          </a:p>
        </p:txBody>
      </p:sp>
      <p:sp>
        <p:nvSpPr>
          <p:cNvPr id="4" name="Platshållare för datum 3">
            <a:extLst>
              <a:ext uri="{FF2B5EF4-FFF2-40B4-BE49-F238E27FC236}">
                <a16:creationId xmlns:a16="http://schemas.microsoft.com/office/drawing/2014/main" id="{94A1A8B2-3BF6-43C2-AAB7-0185B4346435}"/>
              </a:ext>
            </a:extLst>
          </p:cNvPr>
          <p:cNvSpPr>
            <a:spLocks noGrp="1"/>
          </p:cNvSpPr>
          <p:nvPr>
            <p:ph type="dt" sz="half" idx="10"/>
          </p:nvPr>
        </p:nvSpPr>
        <p:spPr>
          <a:xfrm>
            <a:off x="10202383" y="126522"/>
            <a:ext cx="1867855" cy="338648"/>
          </a:xfrm>
        </p:spPr>
        <p:txBody>
          <a:bodyPr/>
          <a:lstStyle>
            <a:lvl1pPr algn="ctr">
              <a:defRPr sz="1250">
                <a:solidFill>
                  <a:schemeClr val="bg1"/>
                </a:solidFill>
              </a:defRPr>
            </a:lvl1pPr>
          </a:lstStyle>
          <a:p>
            <a:fld id="{417130F1-CFAE-4F3E-8DBA-15451F694089}" type="datetimeFigureOut">
              <a:rPr lang="en-GB" smtClean="0"/>
              <a:t>20/12/2023</a:t>
            </a:fld>
            <a:endParaRPr lang="en-GB"/>
          </a:p>
        </p:txBody>
      </p:sp>
      <p:sp>
        <p:nvSpPr>
          <p:cNvPr id="5" name="Platshållare för sidfot 4">
            <a:extLst>
              <a:ext uri="{FF2B5EF4-FFF2-40B4-BE49-F238E27FC236}">
                <a16:creationId xmlns:a16="http://schemas.microsoft.com/office/drawing/2014/main" id="{D6969D89-5B9D-45E3-B4A7-395D4F22684B}"/>
              </a:ext>
            </a:extLst>
          </p:cNvPr>
          <p:cNvSpPr>
            <a:spLocks noGrp="1"/>
          </p:cNvSpPr>
          <p:nvPr>
            <p:ph type="ftr" sz="quarter" idx="11"/>
          </p:nvPr>
        </p:nvSpPr>
        <p:spPr>
          <a:xfrm>
            <a:off x="563825" y="105170"/>
            <a:ext cx="9486199" cy="360000"/>
          </a:xfrm>
        </p:spPr>
        <p:txBody>
          <a:bodyPr/>
          <a:lstStyle>
            <a:lvl1pPr algn="ctr">
              <a:defRPr sz="1250">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pic>
        <p:nvPicPr>
          <p:cNvPr id="7" name="Bildobjekt 6">
            <a:extLst>
              <a:ext uri="{FF2B5EF4-FFF2-40B4-BE49-F238E27FC236}">
                <a16:creationId xmlns:a16="http://schemas.microsoft.com/office/drawing/2014/main" id="{24AC53B6-EC42-4F1C-8F62-C2C307A59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
        <p:nvSpPr>
          <p:cNvPr id="9" name="Platshållare för text 7">
            <a:extLst>
              <a:ext uri="{FF2B5EF4-FFF2-40B4-BE49-F238E27FC236}">
                <a16:creationId xmlns:a16="http://schemas.microsoft.com/office/drawing/2014/main" id="{58A7A936-BBE4-41FE-9470-0D56E8F771BB}"/>
              </a:ext>
            </a:extLst>
          </p:cNvPr>
          <p:cNvSpPr>
            <a:spLocks noGrp="1"/>
          </p:cNvSpPr>
          <p:nvPr>
            <p:ph type="body" sz="quarter" idx="13" hasCustomPrompt="1"/>
          </p:nvPr>
        </p:nvSpPr>
        <p:spPr>
          <a:xfrm>
            <a:off x="402534" y="6092025"/>
            <a:ext cx="9167812" cy="262314"/>
          </a:xfrm>
        </p:spPr>
        <p:txBody>
          <a:bodyPr/>
          <a:lstStyle>
            <a:lvl1pPr algn="ctr">
              <a:buNone/>
              <a:defRPr sz="1250">
                <a:solidFill>
                  <a:schemeClr val="accent1"/>
                </a:solidFill>
              </a:defRPr>
            </a:lvl1pPr>
          </a:lstStyle>
          <a:p>
            <a:pPr lvl="0"/>
            <a:r>
              <a:rPr lang="sv-SE" sz="1250"/>
              <a:t>Presentation ÅÅÅÅ.MM.DD</a:t>
            </a:r>
            <a:endParaRPr lang="sv-SE"/>
          </a:p>
        </p:txBody>
      </p:sp>
      <p:sp>
        <p:nvSpPr>
          <p:cNvPr id="12" name="Platshållare för text 7">
            <a:extLst>
              <a:ext uri="{FF2B5EF4-FFF2-40B4-BE49-F238E27FC236}">
                <a16:creationId xmlns:a16="http://schemas.microsoft.com/office/drawing/2014/main" id="{6CED2D2E-D243-4321-A9D0-37B7BABDA693}"/>
              </a:ext>
            </a:extLst>
          </p:cNvPr>
          <p:cNvSpPr>
            <a:spLocks noGrp="1"/>
          </p:cNvSpPr>
          <p:nvPr>
            <p:ph type="body" sz="quarter" idx="14" hasCustomPrompt="1"/>
          </p:nvPr>
        </p:nvSpPr>
        <p:spPr>
          <a:xfrm>
            <a:off x="402534" y="6490516"/>
            <a:ext cx="9167812" cy="262314"/>
          </a:xfrm>
        </p:spPr>
        <p:txBody>
          <a:bodyPr/>
          <a:lstStyle>
            <a:lvl1pPr algn="ctr">
              <a:buNone/>
              <a:defRPr sz="1250">
                <a:solidFill>
                  <a:schemeClr val="bg1"/>
                </a:solidFill>
              </a:defRPr>
            </a:lvl1pPr>
          </a:lstStyle>
          <a:p>
            <a:pPr lvl="0"/>
            <a:r>
              <a:rPr lang="sv-SE" sz="1250"/>
              <a:t>Förnamn Efternamn, Avdelning</a:t>
            </a:r>
            <a:endParaRPr lang="sv-SE"/>
          </a:p>
        </p:txBody>
      </p:sp>
    </p:spTree>
    <p:extLst>
      <p:ext uri="{BB962C8B-B14F-4D97-AF65-F5344CB8AC3E}">
        <p14:creationId xmlns:p14="http://schemas.microsoft.com/office/powerpoint/2010/main" val="110726351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2694A3-27BC-4AC1-9E40-E79F09561592}"/>
              </a:ext>
            </a:extLst>
          </p:cNvPr>
          <p:cNvSpPr>
            <a:spLocks noGrp="1"/>
          </p:cNvSpPr>
          <p:nvPr>
            <p:ph type="title"/>
          </p:nvPr>
        </p:nvSpPr>
        <p:spPr>
          <a:xfrm>
            <a:off x="942975" y="271200"/>
            <a:ext cx="10304744" cy="1325563"/>
          </a:xfrm>
        </p:spPr>
        <p:txBody>
          <a:bodyPr/>
          <a:lstStyle>
            <a:lvl1pPr>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1802962"/>
            <a:ext cx="3960000" cy="617460"/>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53336" y="2724504"/>
            <a:ext cx="3960000" cy="3333396"/>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5507511" y="2730451"/>
            <a:ext cx="3960000" cy="3327449"/>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20/12/2023</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0" name="Platshållare för text 2">
            <a:extLst>
              <a:ext uri="{FF2B5EF4-FFF2-40B4-BE49-F238E27FC236}">
                <a16:creationId xmlns:a16="http://schemas.microsoft.com/office/drawing/2014/main" id="{D64FE2C8-D21A-47DA-8082-E5E53F3BC26C}"/>
              </a:ext>
            </a:extLst>
          </p:cNvPr>
          <p:cNvSpPr>
            <a:spLocks noGrp="1"/>
          </p:cNvSpPr>
          <p:nvPr>
            <p:ph type="body" idx="13" hasCustomPrompt="1"/>
          </p:nvPr>
        </p:nvSpPr>
        <p:spPr>
          <a:xfrm>
            <a:off x="5507511" y="1800302"/>
            <a:ext cx="3960000" cy="617461"/>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Tree>
    <p:extLst>
      <p:ext uri="{BB962C8B-B14F-4D97-AF65-F5344CB8AC3E}">
        <p14:creationId xmlns:p14="http://schemas.microsoft.com/office/powerpoint/2010/main" val="2525406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Jämförelse tre dela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42975"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4582800"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20/12/2023</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0" name="Platshållare för text 2">
            <a:extLst>
              <a:ext uri="{FF2B5EF4-FFF2-40B4-BE49-F238E27FC236}">
                <a16:creationId xmlns:a16="http://schemas.microsoft.com/office/drawing/2014/main" id="{D64FE2C8-D21A-47DA-8082-E5E53F3BC26C}"/>
              </a:ext>
            </a:extLst>
          </p:cNvPr>
          <p:cNvSpPr>
            <a:spLocks noGrp="1"/>
          </p:cNvSpPr>
          <p:nvPr>
            <p:ph type="body" idx="13" hasCustomPrompt="1"/>
          </p:nvPr>
        </p:nvSpPr>
        <p:spPr>
          <a:xfrm>
            <a:off x="4582800"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
        <p:nvSpPr>
          <p:cNvPr id="11" name="Platshållare för innehåll 5">
            <a:extLst>
              <a:ext uri="{FF2B5EF4-FFF2-40B4-BE49-F238E27FC236}">
                <a16:creationId xmlns:a16="http://schemas.microsoft.com/office/drawing/2014/main" id="{3EC896FE-0F44-4976-AC84-C05986ED0EC0}"/>
              </a:ext>
            </a:extLst>
          </p:cNvPr>
          <p:cNvSpPr>
            <a:spLocks noGrp="1"/>
          </p:cNvSpPr>
          <p:nvPr>
            <p:ph sz="quarter" idx="14"/>
          </p:nvPr>
        </p:nvSpPr>
        <p:spPr>
          <a:xfrm>
            <a:off x="8212264"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2" name="Platshållare för text 2">
            <a:extLst>
              <a:ext uri="{FF2B5EF4-FFF2-40B4-BE49-F238E27FC236}">
                <a16:creationId xmlns:a16="http://schemas.microsoft.com/office/drawing/2014/main" id="{5E75B965-F5AB-4DD3-8E07-8424EDD7511D}"/>
              </a:ext>
            </a:extLst>
          </p:cNvPr>
          <p:cNvSpPr>
            <a:spLocks noGrp="1"/>
          </p:cNvSpPr>
          <p:nvPr>
            <p:ph type="body" idx="15" hasCustomPrompt="1"/>
          </p:nvPr>
        </p:nvSpPr>
        <p:spPr>
          <a:xfrm>
            <a:off x="8212264"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Tree>
    <p:extLst>
      <p:ext uri="{BB962C8B-B14F-4D97-AF65-F5344CB8AC3E}">
        <p14:creationId xmlns:p14="http://schemas.microsoft.com/office/powerpoint/2010/main" val="419111267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1388" y="2856741"/>
            <a:ext cx="3932237" cy="300729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58F8EBE0-44E9-4148-A411-C212684D3B25}"/>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20/12/2023</a:t>
            </a:fld>
            <a:endParaRPr lang="en-GB"/>
          </a:p>
        </p:txBody>
      </p:sp>
      <p:sp>
        <p:nvSpPr>
          <p:cNvPr id="6" name="Platshållare för sidfot 5">
            <a:extLst>
              <a:ext uri="{FF2B5EF4-FFF2-40B4-BE49-F238E27FC236}">
                <a16:creationId xmlns:a16="http://schemas.microsoft.com/office/drawing/2014/main" id="{67A07710-43F0-4973-8590-85D8D51964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2913FACA-D495-4B47-A60C-026B75E5F8B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463166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med bildtext och fotnot, för diagram tabell etc">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1388" y="2856741"/>
            <a:ext cx="3932237" cy="300729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14" name="Platshållare för bildnummer 13">
            <a:extLst>
              <a:ext uri="{FF2B5EF4-FFF2-40B4-BE49-F238E27FC236}">
                <a16:creationId xmlns:a16="http://schemas.microsoft.com/office/drawing/2014/main" id="{BEA6B900-BAE4-4916-B65F-318A0126D368}"/>
              </a:ext>
            </a:extLst>
          </p:cNvPr>
          <p:cNvSpPr>
            <a:spLocks noGrp="1"/>
          </p:cNvSpPr>
          <p:nvPr>
            <p:ph type="sldNum" sz="quarter" idx="16"/>
          </p:nvPr>
        </p:nvSpPr>
        <p:spPr/>
        <p:txBody>
          <a:bodyPr/>
          <a:lstStyle/>
          <a:p>
            <a:fld id="{0CBCBD9C-3C31-42D4-A78B-497858E3EA19}" type="slidenum">
              <a:rPr lang="en-GB" smtClean="0"/>
              <a:t>‹#›</a:t>
            </a:fld>
            <a:endParaRPr lang="en-GB"/>
          </a:p>
        </p:txBody>
      </p:sp>
      <p:sp>
        <p:nvSpPr>
          <p:cNvPr id="16" name="Platshållare för text 15">
            <a:extLst>
              <a:ext uri="{FF2B5EF4-FFF2-40B4-BE49-F238E27FC236}">
                <a16:creationId xmlns:a16="http://schemas.microsoft.com/office/drawing/2014/main" id="{9C4D7878-6B91-4618-BB4C-17076AD41059}"/>
              </a:ext>
            </a:extLst>
          </p:cNvPr>
          <p:cNvSpPr>
            <a:spLocks noGrp="1"/>
          </p:cNvSpPr>
          <p:nvPr>
            <p:ph type="body" sz="quarter" idx="17" hasCustomPrompt="1"/>
          </p:nvPr>
        </p:nvSpPr>
        <p:spPr>
          <a:xfrm>
            <a:off x="381000" y="6464896"/>
            <a:ext cx="5210175" cy="295275"/>
          </a:xfrm>
        </p:spPr>
        <p:txBody>
          <a:bodyPr/>
          <a:lstStyle>
            <a:lvl1pPr>
              <a:buNone/>
              <a:defRPr sz="1100">
                <a:solidFill>
                  <a:schemeClr val="tx1"/>
                </a:solidFill>
              </a:defRPr>
            </a:lvl1pPr>
          </a:lstStyle>
          <a:p>
            <a:pPr lvl="0"/>
            <a:r>
              <a:rPr lang="sv-SE" sz="1050"/>
              <a:t>Eventuell text kring diagram datum och år för när studien genomfördes</a:t>
            </a:r>
            <a:endParaRPr lang="sv-SE"/>
          </a:p>
        </p:txBody>
      </p:sp>
    </p:spTree>
    <p:extLst>
      <p:ext uri="{BB962C8B-B14F-4D97-AF65-F5344CB8AC3E}">
        <p14:creationId xmlns:p14="http://schemas.microsoft.com/office/powerpoint/2010/main" val="4050577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med bildtext hög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2975" y="271200"/>
            <a:ext cx="3932237" cy="1600200"/>
          </a:xfrm>
        </p:spPr>
        <p:txBody>
          <a:bodyPr anchor="b">
            <a:normAutofit/>
          </a:bodyPr>
          <a:lstStyle>
            <a:lvl1pPr>
              <a:defRPr sz="275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2974" y="1802962"/>
            <a:ext cx="3932237" cy="406106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58F8EBE0-44E9-4148-A411-C212684D3B25}"/>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20/12/2023</a:t>
            </a:fld>
            <a:endParaRPr lang="en-GB"/>
          </a:p>
        </p:txBody>
      </p:sp>
      <p:sp>
        <p:nvSpPr>
          <p:cNvPr id="6" name="Platshållare för sidfot 5">
            <a:extLst>
              <a:ext uri="{FF2B5EF4-FFF2-40B4-BE49-F238E27FC236}">
                <a16:creationId xmlns:a16="http://schemas.microsoft.com/office/drawing/2014/main" id="{67A07710-43F0-4973-8590-85D8D51964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2913FACA-D495-4B47-A60C-026B75E5F8B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221388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9" name="Platshållare för bild 8">
            <a:extLst>
              <a:ext uri="{FF2B5EF4-FFF2-40B4-BE49-F238E27FC236}">
                <a16:creationId xmlns:a16="http://schemas.microsoft.com/office/drawing/2014/main" id="{358D5B2C-4BA7-48A7-8966-DB55136774F6}"/>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3752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855817EE-6E8D-47C7-A929-7CC366618CFD}"/>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20/12/2023</a:t>
            </a:fld>
            <a:endParaRPr lang="en-GB"/>
          </a:p>
        </p:txBody>
      </p:sp>
      <p:sp>
        <p:nvSpPr>
          <p:cNvPr id="6" name="Platshållare för sidfot 5">
            <a:extLst>
              <a:ext uri="{FF2B5EF4-FFF2-40B4-BE49-F238E27FC236}">
                <a16:creationId xmlns:a16="http://schemas.microsoft.com/office/drawing/2014/main" id="{EDBFFFA9-A1C4-41AD-A2C4-BF76E9EF84FF}"/>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pic>
        <p:nvPicPr>
          <p:cNvPr id="8" name="Bildobjekt 7">
            <a:extLst>
              <a:ext uri="{FF2B5EF4-FFF2-40B4-BE49-F238E27FC236}">
                <a16:creationId xmlns:a16="http://schemas.microsoft.com/office/drawing/2014/main" id="{963CEA20-922C-49DC-8A38-B3A2DE5B3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2027095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ild med bildtext datum och årt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8" name="Platshållare för bild 7">
            <a:extLst>
              <a:ext uri="{FF2B5EF4-FFF2-40B4-BE49-F238E27FC236}">
                <a16:creationId xmlns:a16="http://schemas.microsoft.com/office/drawing/2014/main" id="{D7B2F451-B74E-4441-A066-789EAF783098}"/>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3752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4" name="Platshållare för text 15">
            <a:extLst>
              <a:ext uri="{FF2B5EF4-FFF2-40B4-BE49-F238E27FC236}">
                <a16:creationId xmlns:a16="http://schemas.microsoft.com/office/drawing/2014/main" id="{43527A50-5DF0-4D3F-A53D-E8D3AB7ACE3F}"/>
              </a:ext>
            </a:extLst>
          </p:cNvPr>
          <p:cNvSpPr>
            <a:spLocks noGrp="1"/>
          </p:cNvSpPr>
          <p:nvPr>
            <p:ph type="body" sz="quarter" idx="17" hasCustomPrompt="1"/>
          </p:nvPr>
        </p:nvSpPr>
        <p:spPr>
          <a:xfrm>
            <a:off x="381000" y="6464896"/>
            <a:ext cx="5210175" cy="295275"/>
          </a:xfrm>
        </p:spPr>
        <p:txBody>
          <a:bodyPr/>
          <a:lstStyle>
            <a:lvl1pPr algn="r">
              <a:buNone/>
              <a:defRPr sz="1100">
                <a:solidFill>
                  <a:schemeClr val="tx1"/>
                </a:solidFill>
              </a:defRPr>
            </a:lvl1pPr>
          </a:lstStyle>
          <a:p>
            <a:pPr lvl="0"/>
            <a:r>
              <a:rPr lang="sv-SE" sz="1050"/>
              <a:t>Frivillig bildtext datum och årtal</a:t>
            </a:r>
            <a:endParaRPr lang="sv-SE"/>
          </a:p>
        </p:txBody>
      </p:sp>
      <p:pic>
        <p:nvPicPr>
          <p:cNvPr id="5" name="Bildobjekt 4">
            <a:extLst>
              <a:ext uri="{FF2B5EF4-FFF2-40B4-BE49-F238E27FC236}">
                <a16:creationId xmlns:a16="http://schemas.microsoft.com/office/drawing/2014/main" id="{9655C518-69E3-420A-A43C-58B15F7485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337845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ild med bildtext hög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2975" y="271200"/>
            <a:ext cx="3932237" cy="1600200"/>
          </a:xfrm>
        </p:spPr>
        <p:txBody>
          <a:bodyPr anchor="b">
            <a:normAutofit/>
          </a:bodyPr>
          <a:lstStyle>
            <a:lvl1pPr>
              <a:defRPr sz="2750"/>
            </a:lvl1pPr>
          </a:lstStyle>
          <a:p>
            <a:r>
              <a:rPr lang="sv-SE"/>
              <a:t>Klicka här för att ändra mall för rubrikformat</a:t>
            </a:r>
          </a:p>
        </p:txBody>
      </p:sp>
      <p:sp>
        <p:nvSpPr>
          <p:cNvPr id="9" name="Platshållare för bild 8">
            <a:extLst>
              <a:ext uri="{FF2B5EF4-FFF2-40B4-BE49-F238E27FC236}">
                <a16:creationId xmlns:a16="http://schemas.microsoft.com/office/drawing/2014/main" id="{358D5B2C-4BA7-48A7-8966-DB55136774F6}"/>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42974" y="1802962"/>
            <a:ext cx="3932237" cy="406106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855817EE-6E8D-47C7-A929-7CC366618CFD}"/>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20/12/2023</a:t>
            </a:fld>
            <a:endParaRPr lang="en-GB"/>
          </a:p>
        </p:txBody>
      </p:sp>
      <p:sp>
        <p:nvSpPr>
          <p:cNvPr id="6" name="Platshållare för sidfot 5">
            <a:extLst>
              <a:ext uri="{FF2B5EF4-FFF2-40B4-BE49-F238E27FC236}">
                <a16:creationId xmlns:a16="http://schemas.microsoft.com/office/drawing/2014/main" id="{EDBFFFA9-A1C4-41AD-A2C4-BF76E9EF84FF}"/>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pic>
        <p:nvPicPr>
          <p:cNvPr id="8" name="Bildobjekt 7">
            <a:extLst>
              <a:ext uri="{FF2B5EF4-FFF2-40B4-BE49-F238E27FC236}">
                <a16:creationId xmlns:a16="http://schemas.microsoft.com/office/drawing/2014/main" id="{963CEA20-922C-49DC-8A38-B3A2DE5B3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4126238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2B6569-B60F-4441-9EE5-6A0BFD6A4ED6}"/>
              </a:ext>
            </a:extLst>
          </p:cNvPr>
          <p:cNvSpPr>
            <a:spLocks noGrp="1"/>
          </p:cNvSpPr>
          <p:nvPr>
            <p:ph type="title"/>
          </p:nvPr>
        </p:nvSpPr>
        <p:spPr>
          <a:xfrm>
            <a:off x="942975" y="271200"/>
            <a:ext cx="10304744" cy="1325563"/>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0D44710-A50F-4B2C-A56C-1BE478C88A0C}"/>
              </a:ext>
            </a:extLst>
          </p:cNvPr>
          <p:cNvSpPr>
            <a:spLocks noGrp="1"/>
          </p:cNvSpPr>
          <p:nvPr>
            <p:ph sz="half" idx="1"/>
          </p:nvPr>
        </p:nvSpPr>
        <p:spPr>
          <a:xfrm>
            <a:off x="942975" y="1802962"/>
            <a:ext cx="3960000" cy="4254938"/>
          </a:xfrm>
        </p:spPr>
        <p:txBody>
          <a:bodyPr>
            <a:normAutofit/>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528DA3B-9D14-4E86-AB67-2A587A1D7DBE}"/>
              </a:ext>
            </a:extLst>
          </p:cNvPr>
          <p:cNvSpPr>
            <a:spLocks noGrp="1"/>
          </p:cNvSpPr>
          <p:nvPr>
            <p:ph sz="half" idx="2"/>
          </p:nvPr>
        </p:nvSpPr>
        <p:spPr>
          <a:xfrm>
            <a:off x="5508831" y="1795696"/>
            <a:ext cx="3960000" cy="4254937"/>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3A583F5-71B0-4CC6-AD22-244EA23E13C6}"/>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20/12/2023</a:t>
            </a:fld>
            <a:endParaRPr lang="en-GB"/>
          </a:p>
        </p:txBody>
      </p:sp>
      <p:sp>
        <p:nvSpPr>
          <p:cNvPr id="6" name="Platshållare för sidfot 5">
            <a:extLst>
              <a:ext uri="{FF2B5EF4-FFF2-40B4-BE49-F238E27FC236}">
                <a16:creationId xmlns:a16="http://schemas.microsoft.com/office/drawing/2014/main" id="{4F219E4C-B4B0-4100-B003-053F7FBF971E}"/>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4AD4C9EE-EDF9-4F72-931C-67B0495EFDF4}"/>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48810370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vå delar med ingres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2694A3-27BC-4AC1-9E40-E79F09561592}"/>
              </a:ext>
            </a:extLst>
          </p:cNvPr>
          <p:cNvSpPr>
            <a:spLocks noGrp="1"/>
          </p:cNvSpPr>
          <p:nvPr>
            <p:ph type="title"/>
          </p:nvPr>
        </p:nvSpPr>
        <p:spPr>
          <a:xfrm>
            <a:off x="942975" y="271200"/>
            <a:ext cx="10304744" cy="1325563"/>
          </a:xfrm>
        </p:spPr>
        <p:txBody>
          <a:bodyPr/>
          <a:lstStyle>
            <a:lvl1pPr>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1802961"/>
            <a:ext cx="7594969" cy="905313"/>
          </a:xfrm>
        </p:spPr>
        <p:txBody>
          <a:bodyPr anchor="t" anchorCtr="0">
            <a:noAutofit/>
          </a:bodyPr>
          <a:lstStyle>
            <a:lvl1pPr marL="0" indent="0">
              <a:buNone/>
              <a:defRPr sz="225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53336" y="2924174"/>
            <a:ext cx="3960000" cy="3133725"/>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5507511" y="2914472"/>
            <a:ext cx="3960000" cy="314342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20/12/2023</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9658932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73D170-A237-4BF4-B00E-22E5A0AD2B5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A7DA5A3-C3FD-49B5-A89C-5B062D3FE665}"/>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5A01780-A27E-4051-B9B8-7591913F65F1}"/>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20/12/2023</a:t>
            </a:fld>
            <a:endParaRPr lang="en-GB"/>
          </a:p>
        </p:txBody>
      </p:sp>
      <p:sp>
        <p:nvSpPr>
          <p:cNvPr id="5" name="Platshållare för sidfot 4">
            <a:extLst>
              <a:ext uri="{FF2B5EF4-FFF2-40B4-BE49-F238E27FC236}">
                <a16:creationId xmlns:a16="http://schemas.microsoft.com/office/drawing/2014/main" id="{A8F5340F-CA4B-460E-8B4E-F68DE7825A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62D045FA-B788-48D8-BD0D-F78B59A64CF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94962873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2694A3-27BC-4AC1-9E40-E79F09561592}"/>
              </a:ext>
            </a:extLst>
          </p:cNvPr>
          <p:cNvSpPr>
            <a:spLocks noGrp="1"/>
          </p:cNvSpPr>
          <p:nvPr>
            <p:ph type="title"/>
          </p:nvPr>
        </p:nvSpPr>
        <p:spPr>
          <a:xfrm>
            <a:off x="942975" y="271200"/>
            <a:ext cx="10304744" cy="1325563"/>
          </a:xfrm>
        </p:spPr>
        <p:txBody>
          <a:bodyPr/>
          <a:lstStyle>
            <a:lvl1pPr>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1802962"/>
            <a:ext cx="3960000" cy="617460"/>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53336" y="2724504"/>
            <a:ext cx="3960000" cy="3333396"/>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5507511" y="2730451"/>
            <a:ext cx="3960000" cy="3327449"/>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20/12/2023</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0" name="Platshållare för text 2">
            <a:extLst>
              <a:ext uri="{FF2B5EF4-FFF2-40B4-BE49-F238E27FC236}">
                <a16:creationId xmlns:a16="http://schemas.microsoft.com/office/drawing/2014/main" id="{D64FE2C8-D21A-47DA-8082-E5E53F3BC26C}"/>
              </a:ext>
            </a:extLst>
          </p:cNvPr>
          <p:cNvSpPr>
            <a:spLocks noGrp="1"/>
          </p:cNvSpPr>
          <p:nvPr>
            <p:ph type="body" idx="13" hasCustomPrompt="1"/>
          </p:nvPr>
        </p:nvSpPr>
        <p:spPr>
          <a:xfrm>
            <a:off x="5507511" y="1800302"/>
            <a:ext cx="3960000" cy="617461"/>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Tree>
    <p:extLst>
      <p:ext uri="{BB962C8B-B14F-4D97-AF65-F5344CB8AC3E}">
        <p14:creationId xmlns:p14="http://schemas.microsoft.com/office/powerpoint/2010/main" val="2525406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Jämförelse tre dela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42975"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4582800"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20/12/2023</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0" name="Platshållare för text 2">
            <a:extLst>
              <a:ext uri="{FF2B5EF4-FFF2-40B4-BE49-F238E27FC236}">
                <a16:creationId xmlns:a16="http://schemas.microsoft.com/office/drawing/2014/main" id="{D64FE2C8-D21A-47DA-8082-E5E53F3BC26C}"/>
              </a:ext>
            </a:extLst>
          </p:cNvPr>
          <p:cNvSpPr>
            <a:spLocks noGrp="1"/>
          </p:cNvSpPr>
          <p:nvPr>
            <p:ph type="body" idx="13" hasCustomPrompt="1"/>
          </p:nvPr>
        </p:nvSpPr>
        <p:spPr>
          <a:xfrm>
            <a:off x="4582800"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
        <p:nvSpPr>
          <p:cNvPr id="11" name="Platshållare för innehåll 5">
            <a:extLst>
              <a:ext uri="{FF2B5EF4-FFF2-40B4-BE49-F238E27FC236}">
                <a16:creationId xmlns:a16="http://schemas.microsoft.com/office/drawing/2014/main" id="{3EC896FE-0F44-4976-AC84-C05986ED0EC0}"/>
              </a:ext>
            </a:extLst>
          </p:cNvPr>
          <p:cNvSpPr>
            <a:spLocks noGrp="1"/>
          </p:cNvSpPr>
          <p:nvPr>
            <p:ph sz="quarter" idx="14"/>
          </p:nvPr>
        </p:nvSpPr>
        <p:spPr>
          <a:xfrm>
            <a:off x="8212264"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text 2">
            <a:extLst>
              <a:ext uri="{FF2B5EF4-FFF2-40B4-BE49-F238E27FC236}">
                <a16:creationId xmlns:a16="http://schemas.microsoft.com/office/drawing/2014/main" id="{5E75B965-F5AB-4DD3-8E07-8424EDD7511D}"/>
              </a:ext>
            </a:extLst>
          </p:cNvPr>
          <p:cNvSpPr>
            <a:spLocks noGrp="1"/>
          </p:cNvSpPr>
          <p:nvPr>
            <p:ph type="body" idx="15" hasCustomPrompt="1"/>
          </p:nvPr>
        </p:nvSpPr>
        <p:spPr>
          <a:xfrm>
            <a:off x="8212264"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Tree>
    <p:extLst>
      <p:ext uri="{BB962C8B-B14F-4D97-AF65-F5344CB8AC3E}">
        <p14:creationId xmlns:p14="http://schemas.microsoft.com/office/powerpoint/2010/main" val="4191112674"/>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1388" y="2856741"/>
            <a:ext cx="3932237" cy="300729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8F8EBE0-44E9-4148-A411-C212684D3B25}"/>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20/12/2023</a:t>
            </a:fld>
            <a:endParaRPr lang="en-GB"/>
          </a:p>
        </p:txBody>
      </p:sp>
      <p:sp>
        <p:nvSpPr>
          <p:cNvPr id="6" name="Platshållare för sidfot 5">
            <a:extLst>
              <a:ext uri="{FF2B5EF4-FFF2-40B4-BE49-F238E27FC236}">
                <a16:creationId xmlns:a16="http://schemas.microsoft.com/office/drawing/2014/main" id="{67A07710-43F0-4973-8590-85D8D51964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2913FACA-D495-4B47-A60C-026B75E5F8B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463166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med bildtext och fotnot, för diagram tabell etc">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1388" y="2856741"/>
            <a:ext cx="3932237" cy="300729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4" name="Platshållare för bildnummer 13">
            <a:extLst>
              <a:ext uri="{FF2B5EF4-FFF2-40B4-BE49-F238E27FC236}">
                <a16:creationId xmlns:a16="http://schemas.microsoft.com/office/drawing/2014/main" id="{BEA6B900-BAE4-4916-B65F-318A0126D368}"/>
              </a:ext>
            </a:extLst>
          </p:cNvPr>
          <p:cNvSpPr>
            <a:spLocks noGrp="1"/>
          </p:cNvSpPr>
          <p:nvPr>
            <p:ph type="sldNum" sz="quarter" idx="16"/>
          </p:nvPr>
        </p:nvSpPr>
        <p:spPr/>
        <p:txBody>
          <a:bodyPr/>
          <a:lstStyle/>
          <a:p>
            <a:fld id="{0CBCBD9C-3C31-42D4-A78B-497858E3EA19}" type="slidenum">
              <a:rPr lang="en-GB" smtClean="0"/>
              <a:t>‹#›</a:t>
            </a:fld>
            <a:endParaRPr lang="en-GB"/>
          </a:p>
        </p:txBody>
      </p:sp>
      <p:sp>
        <p:nvSpPr>
          <p:cNvPr id="16" name="Platshållare för text 15">
            <a:extLst>
              <a:ext uri="{FF2B5EF4-FFF2-40B4-BE49-F238E27FC236}">
                <a16:creationId xmlns:a16="http://schemas.microsoft.com/office/drawing/2014/main" id="{9C4D7878-6B91-4618-BB4C-17076AD41059}"/>
              </a:ext>
            </a:extLst>
          </p:cNvPr>
          <p:cNvSpPr>
            <a:spLocks noGrp="1"/>
          </p:cNvSpPr>
          <p:nvPr>
            <p:ph type="body" sz="quarter" idx="17" hasCustomPrompt="1"/>
          </p:nvPr>
        </p:nvSpPr>
        <p:spPr>
          <a:xfrm>
            <a:off x="381000" y="6464896"/>
            <a:ext cx="5210175" cy="295275"/>
          </a:xfrm>
        </p:spPr>
        <p:txBody>
          <a:bodyPr/>
          <a:lstStyle>
            <a:lvl1pPr>
              <a:buNone/>
              <a:defRPr sz="1100">
                <a:solidFill>
                  <a:schemeClr val="tx1"/>
                </a:solidFill>
              </a:defRPr>
            </a:lvl1pPr>
          </a:lstStyle>
          <a:p>
            <a:pPr lvl="0"/>
            <a:r>
              <a:rPr lang="sv-SE" sz="1050"/>
              <a:t>Eventuell text kring diagram datum och år för när studien genomfördes</a:t>
            </a:r>
            <a:endParaRPr lang="sv-SE"/>
          </a:p>
        </p:txBody>
      </p:sp>
    </p:spTree>
    <p:extLst>
      <p:ext uri="{BB962C8B-B14F-4D97-AF65-F5344CB8AC3E}">
        <p14:creationId xmlns:p14="http://schemas.microsoft.com/office/powerpoint/2010/main" val="40505774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med bildtext hög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2975" y="271200"/>
            <a:ext cx="3932237" cy="1600200"/>
          </a:xfrm>
        </p:spPr>
        <p:txBody>
          <a:bodyPr anchor="b">
            <a:normAutofit/>
          </a:bodyPr>
          <a:lstStyle>
            <a:lvl1pPr>
              <a:defRPr sz="275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2974" y="1802962"/>
            <a:ext cx="3932237" cy="406106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8F8EBE0-44E9-4148-A411-C212684D3B25}"/>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20/12/2023</a:t>
            </a:fld>
            <a:endParaRPr lang="en-GB"/>
          </a:p>
        </p:txBody>
      </p:sp>
      <p:sp>
        <p:nvSpPr>
          <p:cNvPr id="6" name="Platshållare för sidfot 5">
            <a:extLst>
              <a:ext uri="{FF2B5EF4-FFF2-40B4-BE49-F238E27FC236}">
                <a16:creationId xmlns:a16="http://schemas.microsoft.com/office/drawing/2014/main" id="{67A07710-43F0-4973-8590-85D8D51964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2913FACA-D495-4B47-A60C-026B75E5F8B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2213889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9" name="Platshållare för bild 8">
            <a:extLst>
              <a:ext uri="{FF2B5EF4-FFF2-40B4-BE49-F238E27FC236}">
                <a16:creationId xmlns:a16="http://schemas.microsoft.com/office/drawing/2014/main" id="{358D5B2C-4BA7-48A7-8966-DB55136774F6}"/>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3752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55817EE-6E8D-47C7-A929-7CC366618CFD}"/>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20/12/2023</a:t>
            </a:fld>
            <a:endParaRPr lang="en-GB"/>
          </a:p>
        </p:txBody>
      </p:sp>
      <p:sp>
        <p:nvSpPr>
          <p:cNvPr id="6" name="Platshållare för sidfot 5">
            <a:extLst>
              <a:ext uri="{FF2B5EF4-FFF2-40B4-BE49-F238E27FC236}">
                <a16:creationId xmlns:a16="http://schemas.microsoft.com/office/drawing/2014/main" id="{EDBFFFA9-A1C4-41AD-A2C4-BF76E9EF84FF}"/>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pic>
        <p:nvPicPr>
          <p:cNvPr id="8" name="Bildobjekt 7">
            <a:extLst>
              <a:ext uri="{FF2B5EF4-FFF2-40B4-BE49-F238E27FC236}">
                <a16:creationId xmlns:a16="http://schemas.microsoft.com/office/drawing/2014/main" id="{963CEA20-922C-49DC-8A38-B3A2DE5B3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2027095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Bild med bildtext datum och årt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8" name="Platshållare för bild 7">
            <a:extLst>
              <a:ext uri="{FF2B5EF4-FFF2-40B4-BE49-F238E27FC236}">
                <a16:creationId xmlns:a16="http://schemas.microsoft.com/office/drawing/2014/main" id="{D7B2F451-B74E-4441-A066-789EAF783098}"/>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3752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4" name="Platshållare för text 15">
            <a:extLst>
              <a:ext uri="{FF2B5EF4-FFF2-40B4-BE49-F238E27FC236}">
                <a16:creationId xmlns:a16="http://schemas.microsoft.com/office/drawing/2014/main" id="{43527A50-5DF0-4D3F-A53D-E8D3AB7ACE3F}"/>
              </a:ext>
            </a:extLst>
          </p:cNvPr>
          <p:cNvSpPr>
            <a:spLocks noGrp="1"/>
          </p:cNvSpPr>
          <p:nvPr>
            <p:ph type="body" sz="quarter" idx="17" hasCustomPrompt="1"/>
          </p:nvPr>
        </p:nvSpPr>
        <p:spPr>
          <a:xfrm>
            <a:off x="381000" y="6464896"/>
            <a:ext cx="5210175" cy="295275"/>
          </a:xfrm>
        </p:spPr>
        <p:txBody>
          <a:bodyPr/>
          <a:lstStyle>
            <a:lvl1pPr algn="r">
              <a:buNone/>
              <a:defRPr sz="1100">
                <a:solidFill>
                  <a:schemeClr val="tx1"/>
                </a:solidFill>
              </a:defRPr>
            </a:lvl1pPr>
          </a:lstStyle>
          <a:p>
            <a:pPr lvl="0"/>
            <a:r>
              <a:rPr lang="sv-SE" sz="1050"/>
              <a:t>Frivillig bildtext datum och årtal</a:t>
            </a:r>
            <a:endParaRPr lang="sv-SE"/>
          </a:p>
        </p:txBody>
      </p:sp>
      <p:pic>
        <p:nvPicPr>
          <p:cNvPr id="5" name="Bildobjekt 4">
            <a:extLst>
              <a:ext uri="{FF2B5EF4-FFF2-40B4-BE49-F238E27FC236}">
                <a16:creationId xmlns:a16="http://schemas.microsoft.com/office/drawing/2014/main" id="{9655C518-69E3-420A-A43C-58B15F7485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337845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Bild med bildtext hög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2975" y="271200"/>
            <a:ext cx="3932237" cy="1600200"/>
          </a:xfrm>
        </p:spPr>
        <p:txBody>
          <a:bodyPr anchor="b">
            <a:normAutofit/>
          </a:bodyPr>
          <a:lstStyle>
            <a:lvl1pPr>
              <a:defRPr sz="2750"/>
            </a:lvl1pPr>
          </a:lstStyle>
          <a:p>
            <a:r>
              <a:rPr lang="sv-SE"/>
              <a:t>Klicka här för att ändra mall för rubrikformat</a:t>
            </a:r>
          </a:p>
        </p:txBody>
      </p:sp>
      <p:sp>
        <p:nvSpPr>
          <p:cNvPr id="9" name="Platshållare för bild 8">
            <a:extLst>
              <a:ext uri="{FF2B5EF4-FFF2-40B4-BE49-F238E27FC236}">
                <a16:creationId xmlns:a16="http://schemas.microsoft.com/office/drawing/2014/main" id="{358D5B2C-4BA7-48A7-8966-DB55136774F6}"/>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42974" y="1802962"/>
            <a:ext cx="3932237" cy="406106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55817EE-6E8D-47C7-A929-7CC366618CFD}"/>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20/12/2023</a:t>
            </a:fld>
            <a:endParaRPr lang="en-GB"/>
          </a:p>
        </p:txBody>
      </p:sp>
      <p:sp>
        <p:nvSpPr>
          <p:cNvPr id="6" name="Platshållare för sidfot 5">
            <a:extLst>
              <a:ext uri="{FF2B5EF4-FFF2-40B4-BE49-F238E27FC236}">
                <a16:creationId xmlns:a16="http://schemas.microsoft.com/office/drawing/2014/main" id="{EDBFFFA9-A1C4-41AD-A2C4-BF76E9EF84FF}"/>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pic>
        <p:nvPicPr>
          <p:cNvPr id="8" name="Bildobjekt 7">
            <a:extLst>
              <a:ext uri="{FF2B5EF4-FFF2-40B4-BE49-F238E27FC236}">
                <a16:creationId xmlns:a16="http://schemas.microsoft.com/office/drawing/2014/main" id="{963CEA20-922C-49DC-8A38-B3A2DE5B3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4126238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Helsides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286C54BD-0732-49B7-830A-ABCB62A50CF7}"/>
              </a:ext>
            </a:extLst>
          </p:cNvPr>
          <p:cNvSpPr>
            <a:spLocks noGrp="1"/>
          </p:cNvSpPr>
          <p:nvPr>
            <p:ph type="pic" idx="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1469 h 6858000"/>
              <a:gd name="connsiteX3" fmla="*/ 9592853 w 12192000"/>
              <a:gd name="connsiteY3" fmla="*/ 6021469 h 6858000"/>
              <a:gd name="connsiteX4" fmla="*/ 9592853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6021469"/>
                </a:lnTo>
                <a:lnTo>
                  <a:pt x="9592853" y="6021469"/>
                </a:lnTo>
                <a:lnTo>
                  <a:pt x="9592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pic>
        <p:nvPicPr>
          <p:cNvPr id="2" name="Bildobjekt 1">
            <a:extLst>
              <a:ext uri="{FF2B5EF4-FFF2-40B4-BE49-F238E27FC236}">
                <a16:creationId xmlns:a16="http://schemas.microsoft.com/office/drawing/2014/main" id="{66346768-3ABF-4877-80E8-B8480553FF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6474503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elsidesbild med bildtext">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C5A9CA11-C79B-42D0-9601-1FE1C607F14C}"/>
              </a:ext>
            </a:extLst>
          </p:cNvPr>
          <p:cNvSpPr>
            <a:spLocks noGrp="1"/>
          </p:cNvSpPr>
          <p:nvPr>
            <p:ph type="pic" idx="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1469 h 6858000"/>
              <a:gd name="connsiteX3" fmla="*/ 9592853 w 12192000"/>
              <a:gd name="connsiteY3" fmla="*/ 6021469 h 6858000"/>
              <a:gd name="connsiteX4" fmla="*/ 9592853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6021469"/>
                </a:lnTo>
                <a:lnTo>
                  <a:pt x="9592853" y="6021469"/>
                </a:lnTo>
                <a:lnTo>
                  <a:pt x="9592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9" name="Platshållare för text 8">
            <a:extLst>
              <a:ext uri="{FF2B5EF4-FFF2-40B4-BE49-F238E27FC236}">
                <a16:creationId xmlns:a16="http://schemas.microsoft.com/office/drawing/2014/main" id="{7532F9D4-73A7-4BA1-B2A5-01B8EE571F95}"/>
              </a:ext>
            </a:extLst>
          </p:cNvPr>
          <p:cNvSpPr>
            <a:spLocks noGrp="1"/>
          </p:cNvSpPr>
          <p:nvPr>
            <p:ph type="body" sz="quarter" idx="14" hasCustomPrompt="1"/>
          </p:nvPr>
        </p:nvSpPr>
        <p:spPr>
          <a:xfrm>
            <a:off x="12269" y="6047598"/>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100"/>
            </a:lvl1pPr>
            <a:lvl2pPr algn="r">
              <a:defRPr sz="1050"/>
            </a:lvl2pPr>
            <a:lvl3pPr algn="r">
              <a:defRPr sz="1050"/>
            </a:lvl3pPr>
            <a:lvl4pPr algn="r">
              <a:defRPr sz="1050"/>
            </a:lvl4pPr>
            <a:lvl5pPr algn="r">
              <a:defRPr sz="1050"/>
            </a:lvl5pPr>
          </a:lstStyle>
          <a:p>
            <a:pPr lvl="0"/>
            <a:r>
              <a:rPr lang="sv-SE"/>
              <a:t>Frivillig bildtext datum och årtal</a:t>
            </a:r>
          </a:p>
        </p:txBody>
      </p:sp>
      <p:pic>
        <p:nvPicPr>
          <p:cNvPr id="2" name="Bildobjekt 1">
            <a:extLst>
              <a:ext uri="{FF2B5EF4-FFF2-40B4-BE49-F238E27FC236}">
                <a16:creationId xmlns:a16="http://schemas.microsoft.com/office/drawing/2014/main" id="{0970884E-F055-435A-9339-B72F62801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42651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73D170-A237-4BF4-B00E-22E5A0AD2B5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A7DA5A3-C3FD-49B5-A89C-5B062D3FE665}"/>
              </a:ext>
            </a:extLst>
          </p:cNvPr>
          <p:cNvSpPr>
            <a:spLocks noGrp="1"/>
          </p:cNvSpPr>
          <p:nvPr>
            <p:ph idx="1"/>
          </p:nvPr>
        </p:nvSpPr>
        <p:spPr/>
        <p:txBody>
          <a:bodyPr/>
          <a:lstStyle>
            <a:lvl1pPr marL="360000" indent="-360000">
              <a:buFont typeface="+mj-lt"/>
              <a:buAutoNum type="arabicPeriod"/>
              <a:defRPr/>
            </a:lvl1pPr>
            <a:lvl2pPr marL="720000" indent="-360000">
              <a:defRPr/>
            </a:lvl2pPr>
            <a:lvl3pPr marL="1080000" indent="-360000">
              <a:defRPr/>
            </a:lvl3pPr>
            <a:lvl4pPr marL="1440000" indent="-360000">
              <a:defRPr/>
            </a:lvl4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5A01780-A27E-4051-B9B8-7591913F65F1}"/>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20/12/2023</a:t>
            </a:fld>
            <a:endParaRPr lang="en-GB"/>
          </a:p>
        </p:txBody>
      </p:sp>
      <p:sp>
        <p:nvSpPr>
          <p:cNvPr id="5" name="Platshållare för sidfot 4">
            <a:extLst>
              <a:ext uri="{FF2B5EF4-FFF2-40B4-BE49-F238E27FC236}">
                <a16:creationId xmlns:a16="http://schemas.microsoft.com/office/drawing/2014/main" id="{A8F5340F-CA4B-460E-8B4E-F68DE7825A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62D045FA-B788-48D8-BD0D-F78B59A64CF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253246003"/>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2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53339" y="1240106"/>
            <a:ext cx="3932237" cy="1600200"/>
          </a:xfrm>
        </p:spPr>
        <p:txBody>
          <a:bodyPr anchor="b">
            <a:normAutofit/>
          </a:bodyPr>
          <a:lstStyle>
            <a:lvl1pPr>
              <a:defRPr sz="275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6096000" y="0"/>
            <a:ext cx="6096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04689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9" name="Platshållare för bild 8">
            <a:extLst>
              <a:ext uri="{FF2B5EF4-FFF2-40B4-BE49-F238E27FC236}">
                <a16:creationId xmlns:a16="http://schemas.microsoft.com/office/drawing/2014/main" id="{E10496DA-9D5E-45CE-AA8B-05EF79E3BB24}"/>
              </a:ext>
            </a:extLst>
          </p:cNvPr>
          <p:cNvSpPr>
            <a:spLocks noGrp="1"/>
          </p:cNvSpPr>
          <p:nvPr>
            <p:ph type="pic" idx="13"/>
          </p:nvPr>
        </p:nvSpPr>
        <p:spPr>
          <a:xfrm>
            <a:off x="6096000" y="3439250"/>
            <a:ext cx="6096000" cy="3429000"/>
          </a:xfrm>
          <a:custGeom>
            <a:avLst/>
            <a:gdLst>
              <a:gd name="connsiteX0" fmla="*/ 0 w 6096000"/>
              <a:gd name="connsiteY0" fmla="*/ 0 h 3429000"/>
              <a:gd name="connsiteX1" fmla="*/ 6096000 w 6096000"/>
              <a:gd name="connsiteY1" fmla="*/ 0 h 3429000"/>
              <a:gd name="connsiteX2" fmla="*/ 6096000 w 6096000"/>
              <a:gd name="connsiteY2" fmla="*/ 2582219 h 3429000"/>
              <a:gd name="connsiteX3" fmla="*/ 3496853 w 6096000"/>
              <a:gd name="connsiteY3" fmla="*/ 2582219 h 3429000"/>
              <a:gd name="connsiteX4" fmla="*/ 3496853 w 6096000"/>
              <a:gd name="connsiteY4" fmla="*/ 3429000 h 3429000"/>
              <a:gd name="connsiteX5" fmla="*/ 0 w 6096000"/>
              <a:gd name="connsiteY5"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3429000">
                <a:moveTo>
                  <a:pt x="0" y="0"/>
                </a:moveTo>
                <a:lnTo>
                  <a:pt x="6096000" y="0"/>
                </a:lnTo>
                <a:lnTo>
                  <a:pt x="6096000" y="2582219"/>
                </a:lnTo>
                <a:lnTo>
                  <a:pt x="3496853" y="2582219"/>
                </a:lnTo>
                <a:lnTo>
                  <a:pt x="3496853" y="3429000"/>
                </a:lnTo>
                <a:lnTo>
                  <a:pt x="0" y="3429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12" name="Platshållare för bildnummer 11">
            <a:extLst>
              <a:ext uri="{FF2B5EF4-FFF2-40B4-BE49-F238E27FC236}">
                <a16:creationId xmlns:a16="http://schemas.microsoft.com/office/drawing/2014/main" id="{D070DB78-6A6B-42C1-8412-93073B56A7B8}"/>
              </a:ext>
            </a:extLst>
          </p:cNvPr>
          <p:cNvSpPr>
            <a:spLocks noGrp="1"/>
          </p:cNvSpPr>
          <p:nvPr>
            <p:ph type="sldNum" sz="quarter" idx="17"/>
          </p:nvPr>
        </p:nvSpPr>
        <p:spPr/>
        <p:txBody>
          <a:bodyPr/>
          <a:lstStyle/>
          <a:p>
            <a:fld id="{0CBCBD9C-3C31-42D4-A78B-497858E3EA19}" type="slidenum">
              <a:rPr lang="en-GB" smtClean="0"/>
              <a:t>‹#›</a:t>
            </a:fld>
            <a:endParaRPr lang="en-GB"/>
          </a:p>
        </p:txBody>
      </p:sp>
      <p:sp>
        <p:nvSpPr>
          <p:cNvPr id="17" name="Platshållare för text 15">
            <a:extLst>
              <a:ext uri="{FF2B5EF4-FFF2-40B4-BE49-F238E27FC236}">
                <a16:creationId xmlns:a16="http://schemas.microsoft.com/office/drawing/2014/main" id="{88EE81BD-4783-4EBA-9564-3C1D3E604EAE}"/>
              </a:ext>
            </a:extLst>
          </p:cNvPr>
          <p:cNvSpPr>
            <a:spLocks noGrp="1"/>
          </p:cNvSpPr>
          <p:nvPr>
            <p:ph type="body" sz="quarter" idx="20" hasCustomPrompt="1"/>
          </p:nvPr>
        </p:nvSpPr>
        <p:spPr>
          <a:xfrm>
            <a:off x="381000" y="6464896"/>
            <a:ext cx="5210175" cy="295275"/>
          </a:xfrm>
        </p:spPr>
        <p:txBody>
          <a:bodyPr/>
          <a:lstStyle>
            <a:lvl1pPr algn="r">
              <a:buNone/>
              <a:defRPr sz="1100">
                <a:solidFill>
                  <a:schemeClr val="tx1"/>
                </a:solidFill>
              </a:defRPr>
            </a:lvl1pPr>
          </a:lstStyle>
          <a:p>
            <a:pPr lvl="0"/>
            <a:r>
              <a:rPr lang="sv-SE" sz="1050"/>
              <a:t>Frivillig bildtext datum och årtal</a:t>
            </a:r>
            <a:endParaRPr lang="sv-SE"/>
          </a:p>
        </p:txBody>
      </p:sp>
      <p:pic>
        <p:nvPicPr>
          <p:cNvPr id="5" name="Bildobjekt 4">
            <a:extLst>
              <a:ext uri="{FF2B5EF4-FFF2-40B4-BE49-F238E27FC236}">
                <a16:creationId xmlns:a16="http://schemas.microsoft.com/office/drawing/2014/main" id="{C86201F0-9E0D-4AA4-B8F7-3A3C128D9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68290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 Bilder och text till höger">
    <p:spTree>
      <p:nvGrpSpPr>
        <p:cNvPr id="1" name=""/>
        <p:cNvGrpSpPr/>
        <p:nvPr/>
      </p:nvGrpSpPr>
      <p:grpSpPr>
        <a:xfrm>
          <a:off x="0" y="0"/>
          <a:ext cx="0" cy="0"/>
          <a:chOff x="0" y="0"/>
          <a:chExt cx="0" cy="0"/>
        </a:xfrm>
      </p:grpSpPr>
      <p:sp>
        <p:nvSpPr>
          <p:cNvPr id="8" name="Platshållare för bild 2">
            <a:extLst>
              <a:ext uri="{FF2B5EF4-FFF2-40B4-BE49-F238E27FC236}">
                <a16:creationId xmlns:a16="http://schemas.microsoft.com/office/drawing/2014/main" id="{AF6593F1-F15E-4A60-9D79-28689A1CAC2E}"/>
              </a:ext>
            </a:extLst>
          </p:cNvPr>
          <p:cNvSpPr>
            <a:spLocks noGrp="1"/>
          </p:cNvSpPr>
          <p:nvPr>
            <p:ph type="pic" idx="13"/>
          </p:nvPr>
        </p:nvSpPr>
        <p:spPr>
          <a:xfrm>
            <a:off x="-12" y="342900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6565257" y="1240106"/>
            <a:ext cx="4571056" cy="1600200"/>
          </a:xfrm>
        </p:spPr>
        <p:txBody>
          <a:bodyPr anchor="b">
            <a:normAutofit/>
          </a:bodyPr>
          <a:lstStyle>
            <a:lvl1pPr>
              <a:defRPr sz="2750"/>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6571228" y="2852259"/>
            <a:ext cx="4565085" cy="30786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12" y="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Tree>
    <p:extLst>
      <p:ext uri="{BB962C8B-B14F-4D97-AF65-F5344CB8AC3E}">
        <p14:creationId xmlns:p14="http://schemas.microsoft.com/office/powerpoint/2010/main" val="20028828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 Bilder och text till höger samt bildtext">
    <p:spTree>
      <p:nvGrpSpPr>
        <p:cNvPr id="1" name=""/>
        <p:cNvGrpSpPr/>
        <p:nvPr/>
      </p:nvGrpSpPr>
      <p:grpSpPr>
        <a:xfrm>
          <a:off x="0" y="0"/>
          <a:ext cx="0" cy="0"/>
          <a:chOff x="0" y="0"/>
          <a:chExt cx="0" cy="0"/>
        </a:xfrm>
      </p:grpSpPr>
      <p:sp>
        <p:nvSpPr>
          <p:cNvPr id="8" name="Platshållare för bild 2">
            <a:extLst>
              <a:ext uri="{FF2B5EF4-FFF2-40B4-BE49-F238E27FC236}">
                <a16:creationId xmlns:a16="http://schemas.microsoft.com/office/drawing/2014/main" id="{AF6593F1-F15E-4A60-9D79-28689A1CAC2E}"/>
              </a:ext>
            </a:extLst>
          </p:cNvPr>
          <p:cNvSpPr>
            <a:spLocks noGrp="1"/>
          </p:cNvSpPr>
          <p:nvPr>
            <p:ph type="pic" idx="13"/>
          </p:nvPr>
        </p:nvSpPr>
        <p:spPr>
          <a:xfrm>
            <a:off x="-12" y="342900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6565257" y="1240106"/>
            <a:ext cx="4571056" cy="1600200"/>
          </a:xfrm>
        </p:spPr>
        <p:txBody>
          <a:bodyPr anchor="b">
            <a:normAutofit/>
          </a:bodyPr>
          <a:lstStyle>
            <a:lvl1pPr>
              <a:defRPr sz="2750"/>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6571228" y="2852259"/>
            <a:ext cx="4565085" cy="30786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12" y="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9" name="Platshållare för text 8">
            <a:extLst>
              <a:ext uri="{FF2B5EF4-FFF2-40B4-BE49-F238E27FC236}">
                <a16:creationId xmlns:a16="http://schemas.microsoft.com/office/drawing/2014/main" id="{F1697DF9-0EE4-4FFD-8C38-E52622BBC1B1}"/>
              </a:ext>
            </a:extLst>
          </p:cNvPr>
          <p:cNvSpPr>
            <a:spLocks noGrp="1"/>
          </p:cNvSpPr>
          <p:nvPr>
            <p:ph type="body" sz="quarter" idx="14" hasCustomPrompt="1"/>
          </p:nvPr>
        </p:nvSpPr>
        <p:spPr>
          <a:xfrm>
            <a:off x="12269" y="6047598"/>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100"/>
            </a:lvl1pPr>
            <a:lvl2pPr algn="r">
              <a:defRPr sz="1050"/>
            </a:lvl2pPr>
            <a:lvl3pPr algn="r">
              <a:defRPr sz="1050"/>
            </a:lvl3pPr>
            <a:lvl4pPr algn="r">
              <a:defRPr sz="1050"/>
            </a:lvl4pPr>
            <a:lvl5pPr algn="r">
              <a:defRPr sz="1050"/>
            </a:lvl5pPr>
          </a:lstStyle>
          <a:p>
            <a:pPr lvl="0"/>
            <a:r>
              <a:rPr lang="sv-SE"/>
              <a:t>Frivillig bildtext datum och årtal</a:t>
            </a:r>
          </a:p>
        </p:txBody>
      </p:sp>
      <p:sp>
        <p:nvSpPr>
          <p:cNvPr id="10" name="Platshållare för text 8">
            <a:extLst>
              <a:ext uri="{FF2B5EF4-FFF2-40B4-BE49-F238E27FC236}">
                <a16:creationId xmlns:a16="http://schemas.microsoft.com/office/drawing/2014/main" id="{85C212FF-BB65-4D26-89D7-1E3EBF11D688}"/>
              </a:ext>
            </a:extLst>
          </p:cNvPr>
          <p:cNvSpPr>
            <a:spLocks noGrp="1"/>
          </p:cNvSpPr>
          <p:nvPr>
            <p:ph type="body" sz="quarter" idx="15" hasCustomPrompt="1"/>
          </p:nvPr>
        </p:nvSpPr>
        <p:spPr>
          <a:xfrm>
            <a:off x="12269" y="2615400"/>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050"/>
            </a:lvl1pPr>
            <a:lvl2pPr algn="r">
              <a:defRPr sz="1050"/>
            </a:lvl2pPr>
            <a:lvl3pPr algn="r">
              <a:defRPr sz="1050"/>
            </a:lvl3pPr>
            <a:lvl4pPr algn="r">
              <a:defRPr sz="1050"/>
            </a:lvl4pPr>
            <a:lvl5pPr algn="r">
              <a:defRPr sz="1050"/>
            </a:lvl5pPr>
          </a:lstStyle>
          <a:p>
            <a:pPr lvl="0"/>
            <a:r>
              <a:rPr lang="sv-SE"/>
              <a:t>Frivillig bildtext datum och årtal</a:t>
            </a:r>
          </a:p>
        </p:txBody>
      </p:sp>
    </p:spTree>
    <p:extLst>
      <p:ext uri="{BB962C8B-B14F-4D97-AF65-F5344CB8AC3E}">
        <p14:creationId xmlns:p14="http://schemas.microsoft.com/office/powerpoint/2010/main" val="42322732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2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53339" y="1240106"/>
            <a:ext cx="3932237" cy="1600200"/>
          </a:xfrm>
        </p:spPr>
        <p:txBody>
          <a:bodyPr anchor="b">
            <a:normAutofit/>
          </a:bodyPr>
          <a:lstStyle>
            <a:lvl1pPr>
              <a:defRPr sz="275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6096000" y="0"/>
            <a:ext cx="6096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04689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9" name="Platshållare för bild 8">
            <a:extLst>
              <a:ext uri="{FF2B5EF4-FFF2-40B4-BE49-F238E27FC236}">
                <a16:creationId xmlns:a16="http://schemas.microsoft.com/office/drawing/2014/main" id="{E10496DA-9D5E-45CE-AA8B-05EF79E3BB24}"/>
              </a:ext>
            </a:extLst>
          </p:cNvPr>
          <p:cNvSpPr>
            <a:spLocks noGrp="1"/>
          </p:cNvSpPr>
          <p:nvPr>
            <p:ph type="pic" idx="13"/>
          </p:nvPr>
        </p:nvSpPr>
        <p:spPr>
          <a:xfrm>
            <a:off x="6096000" y="3439250"/>
            <a:ext cx="6096000" cy="3429000"/>
          </a:xfrm>
          <a:custGeom>
            <a:avLst/>
            <a:gdLst>
              <a:gd name="connsiteX0" fmla="*/ 0 w 6096000"/>
              <a:gd name="connsiteY0" fmla="*/ 0 h 3429000"/>
              <a:gd name="connsiteX1" fmla="*/ 6096000 w 6096000"/>
              <a:gd name="connsiteY1" fmla="*/ 0 h 3429000"/>
              <a:gd name="connsiteX2" fmla="*/ 6096000 w 6096000"/>
              <a:gd name="connsiteY2" fmla="*/ 2582219 h 3429000"/>
              <a:gd name="connsiteX3" fmla="*/ 3496853 w 6096000"/>
              <a:gd name="connsiteY3" fmla="*/ 2582219 h 3429000"/>
              <a:gd name="connsiteX4" fmla="*/ 3496853 w 6096000"/>
              <a:gd name="connsiteY4" fmla="*/ 3429000 h 3429000"/>
              <a:gd name="connsiteX5" fmla="*/ 0 w 6096000"/>
              <a:gd name="connsiteY5"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3429000">
                <a:moveTo>
                  <a:pt x="0" y="0"/>
                </a:moveTo>
                <a:lnTo>
                  <a:pt x="6096000" y="0"/>
                </a:lnTo>
                <a:lnTo>
                  <a:pt x="6096000" y="2582219"/>
                </a:lnTo>
                <a:lnTo>
                  <a:pt x="3496853" y="2582219"/>
                </a:lnTo>
                <a:lnTo>
                  <a:pt x="3496853" y="3429000"/>
                </a:lnTo>
                <a:lnTo>
                  <a:pt x="0" y="3429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12" name="Platshållare för bildnummer 11">
            <a:extLst>
              <a:ext uri="{FF2B5EF4-FFF2-40B4-BE49-F238E27FC236}">
                <a16:creationId xmlns:a16="http://schemas.microsoft.com/office/drawing/2014/main" id="{D070DB78-6A6B-42C1-8412-93073B56A7B8}"/>
              </a:ext>
            </a:extLst>
          </p:cNvPr>
          <p:cNvSpPr>
            <a:spLocks noGrp="1"/>
          </p:cNvSpPr>
          <p:nvPr>
            <p:ph type="sldNum" sz="quarter" idx="17"/>
          </p:nvPr>
        </p:nvSpPr>
        <p:spPr/>
        <p:txBody>
          <a:bodyPr/>
          <a:lstStyle/>
          <a:p>
            <a:fld id="{0CBCBD9C-3C31-42D4-A78B-497858E3EA19}" type="slidenum">
              <a:rPr lang="en-GB" smtClean="0"/>
              <a:t>‹#›</a:t>
            </a:fld>
            <a:endParaRPr lang="en-GB"/>
          </a:p>
        </p:txBody>
      </p:sp>
      <p:sp>
        <p:nvSpPr>
          <p:cNvPr id="17" name="Platshållare för text 15">
            <a:extLst>
              <a:ext uri="{FF2B5EF4-FFF2-40B4-BE49-F238E27FC236}">
                <a16:creationId xmlns:a16="http://schemas.microsoft.com/office/drawing/2014/main" id="{88EE81BD-4783-4EBA-9564-3C1D3E604EAE}"/>
              </a:ext>
            </a:extLst>
          </p:cNvPr>
          <p:cNvSpPr>
            <a:spLocks noGrp="1"/>
          </p:cNvSpPr>
          <p:nvPr>
            <p:ph type="body" sz="quarter" idx="20" hasCustomPrompt="1"/>
          </p:nvPr>
        </p:nvSpPr>
        <p:spPr>
          <a:xfrm>
            <a:off x="381000" y="6464896"/>
            <a:ext cx="5210175" cy="295275"/>
          </a:xfrm>
        </p:spPr>
        <p:txBody>
          <a:bodyPr/>
          <a:lstStyle>
            <a:lvl1pPr algn="r">
              <a:buNone/>
              <a:defRPr sz="1100">
                <a:solidFill>
                  <a:schemeClr val="tx1"/>
                </a:solidFill>
              </a:defRPr>
            </a:lvl1pPr>
          </a:lstStyle>
          <a:p>
            <a:pPr lvl="0"/>
            <a:r>
              <a:rPr lang="sv-SE" sz="1050"/>
              <a:t>Frivillig bildtext datum och årtal</a:t>
            </a:r>
            <a:endParaRPr lang="sv-SE"/>
          </a:p>
        </p:txBody>
      </p:sp>
      <p:pic>
        <p:nvPicPr>
          <p:cNvPr id="5" name="Bildobjekt 4">
            <a:extLst>
              <a:ext uri="{FF2B5EF4-FFF2-40B4-BE49-F238E27FC236}">
                <a16:creationId xmlns:a16="http://schemas.microsoft.com/office/drawing/2014/main" id="{C86201F0-9E0D-4AA4-B8F7-3A3C128D9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682900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 Bilder och text till höger">
    <p:spTree>
      <p:nvGrpSpPr>
        <p:cNvPr id="1" name=""/>
        <p:cNvGrpSpPr/>
        <p:nvPr/>
      </p:nvGrpSpPr>
      <p:grpSpPr>
        <a:xfrm>
          <a:off x="0" y="0"/>
          <a:ext cx="0" cy="0"/>
          <a:chOff x="0" y="0"/>
          <a:chExt cx="0" cy="0"/>
        </a:xfrm>
      </p:grpSpPr>
      <p:sp>
        <p:nvSpPr>
          <p:cNvPr id="8" name="Platshållare för bild 2">
            <a:extLst>
              <a:ext uri="{FF2B5EF4-FFF2-40B4-BE49-F238E27FC236}">
                <a16:creationId xmlns:a16="http://schemas.microsoft.com/office/drawing/2014/main" id="{AF6593F1-F15E-4A60-9D79-28689A1CAC2E}"/>
              </a:ext>
            </a:extLst>
          </p:cNvPr>
          <p:cNvSpPr>
            <a:spLocks noGrp="1"/>
          </p:cNvSpPr>
          <p:nvPr>
            <p:ph type="pic" idx="13"/>
          </p:nvPr>
        </p:nvSpPr>
        <p:spPr>
          <a:xfrm>
            <a:off x="-12" y="342900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6565257" y="1240106"/>
            <a:ext cx="4571056" cy="1600200"/>
          </a:xfrm>
        </p:spPr>
        <p:txBody>
          <a:bodyPr anchor="b">
            <a:normAutofit/>
          </a:bodyPr>
          <a:lstStyle>
            <a:lvl1pPr>
              <a:defRPr sz="2750"/>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6571228" y="2852259"/>
            <a:ext cx="4565085" cy="30786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12" y="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Tree>
    <p:extLst>
      <p:ext uri="{BB962C8B-B14F-4D97-AF65-F5344CB8AC3E}">
        <p14:creationId xmlns:p14="http://schemas.microsoft.com/office/powerpoint/2010/main" val="20028828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 Bilder och text till höger samt bildtext">
    <p:spTree>
      <p:nvGrpSpPr>
        <p:cNvPr id="1" name=""/>
        <p:cNvGrpSpPr/>
        <p:nvPr/>
      </p:nvGrpSpPr>
      <p:grpSpPr>
        <a:xfrm>
          <a:off x="0" y="0"/>
          <a:ext cx="0" cy="0"/>
          <a:chOff x="0" y="0"/>
          <a:chExt cx="0" cy="0"/>
        </a:xfrm>
      </p:grpSpPr>
      <p:sp>
        <p:nvSpPr>
          <p:cNvPr id="8" name="Platshållare för bild 2">
            <a:extLst>
              <a:ext uri="{FF2B5EF4-FFF2-40B4-BE49-F238E27FC236}">
                <a16:creationId xmlns:a16="http://schemas.microsoft.com/office/drawing/2014/main" id="{AF6593F1-F15E-4A60-9D79-28689A1CAC2E}"/>
              </a:ext>
            </a:extLst>
          </p:cNvPr>
          <p:cNvSpPr>
            <a:spLocks noGrp="1"/>
          </p:cNvSpPr>
          <p:nvPr>
            <p:ph type="pic" idx="13"/>
          </p:nvPr>
        </p:nvSpPr>
        <p:spPr>
          <a:xfrm>
            <a:off x="-12" y="342900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6565257" y="1240106"/>
            <a:ext cx="4571056" cy="1600200"/>
          </a:xfrm>
        </p:spPr>
        <p:txBody>
          <a:bodyPr anchor="b">
            <a:normAutofit/>
          </a:bodyPr>
          <a:lstStyle>
            <a:lvl1pPr>
              <a:defRPr sz="2750"/>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6571228" y="2852259"/>
            <a:ext cx="4565085" cy="30786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12" y="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9" name="Platshållare för text 8">
            <a:extLst>
              <a:ext uri="{FF2B5EF4-FFF2-40B4-BE49-F238E27FC236}">
                <a16:creationId xmlns:a16="http://schemas.microsoft.com/office/drawing/2014/main" id="{F1697DF9-0EE4-4FFD-8C38-E52622BBC1B1}"/>
              </a:ext>
            </a:extLst>
          </p:cNvPr>
          <p:cNvSpPr>
            <a:spLocks noGrp="1"/>
          </p:cNvSpPr>
          <p:nvPr>
            <p:ph type="body" sz="quarter" idx="14" hasCustomPrompt="1"/>
          </p:nvPr>
        </p:nvSpPr>
        <p:spPr>
          <a:xfrm>
            <a:off x="12269" y="6047598"/>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100"/>
            </a:lvl1pPr>
            <a:lvl2pPr algn="r">
              <a:defRPr sz="1050"/>
            </a:lvl2pPr>
            <a:lvl3pPr algn="r">
              <a:defRPr sz="1050"/>
            </a:lvl3pPr>
            <a:lvl4pPr algn="r">
              <a:defRPr sz="1050"/>
            </a:lvl4pPr>
            <a:lvl5pPr algn="r">
              <a:defRPr sz="1050"/>
            </a:lvl5pPr>
          </a:lstStyle>
          <a:p>
            <a:pPr lvl="0"/>
            <a:r>
              <a:rPr lang="sv-SE"/>
              <a:t>Frivillig bildtext datum och årtal</a:t>
            </a:r>
          </a:p>
        </p:txBody>
      </p:sp>
      <p:sp>
        <p:nvSpPr>
          <p:cNvPr id="10" name="Platshållare för text 8">
            <a:extLst>
              <a:ext uri="{FF2B5EF4-FFF2-40B4-BE49-F238E27FC236}">
                <a16:creationId xmlns:a16="http://schemas.microsoft.com/office/drawing/2014/main" id="{85C212FF-BB65-4D26-89D7-1E3EBF11D688}"/>
              </a:ext>
            </a:extLst>
          </p:cNvPr>
          <p:cNvSpPr>
            <a:spLocks noGrp="1"/>
          </p:cNvSpPr>
          <p:nvPr>
            <p:ph type="body" sz="quarter" idx="15" hasCustomPrompt="1"/>
          </p:nvPr>
        </p:nvSpPr>
        <p:spPr>
          <a:xfrm>
            <a:off x="12269" y="2615400"/>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050"/>
            </a:lvl1pPr>
            <a:lvl2pPr algn="r">
              <a:defRPr sz="1050"/>
            </a:lvl2pPr>
            <a:lvl3pPr algn="r">
              <a:defRPr sz="1050"/>
            </a:lvl3pPr>
            <a:lvl4pPr algn="r">
              <a:defRPr sz="1050"/>
            </a:lvl4pPr>
            <a:lvl5pPr algn="r">
              <a:defRPr sz="1050"/>
            </a:lvl5pPr>
          </a:lstStyle>
          <a:p>
            <a:pPr lvl="0"/>
            <a:r>
              <a:rPr lang="sv-SE"/>
              <a:t>Frivillig bildtext datum och årtal</a:t>
            </a:r>
          </a:p>
        </p:txBody>
      </p:sp>
    </p:spTree>
    <p:extLst>
      <p:ext uri="{BB962C8B-B14F-4D97-AF65-F5344CB8AC3E}">
        <p14:creationId xmlns:p14="http://schemas.microsoft.com/office/powerpoint/2010/main" val="42322732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Avslutning">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a:t>Skriv avslutningsfras här</a:t>
            </a:r>
          </a:p>
        </p:txBody>
      </p:sp>
      <p:sp>
        <p:nvSpPr>
          <p:cNvPr id="4" name="Platshållare för datum 3">
            <a:extLst>
              <a:ext uri="{FF2B5EF4-FFF2-40B4-BE49-F238E27FC236}">
                <a16:creationId xmlns:a16="http://schemas.microsoft.com/office/drawing/2014/main" id="{94A1A8B2-3BF6-43C2-AAB7-0185B4346435}"/>
              </a:ext>
            </a:extLst>
          </p:cNvPr>
          <p:cNvSpPr>
            <a:spLocks noGrp="1"/>
          </p:cNvSpPr>
          <p:nvPr>
            <p:ph type="dt" sz="half" idx="10"/>
          </p:nvPr>
        </p:nvSpPr>
        <p:spPr>
          <a:xfrm>
            <a:off x="20596" y="6453763"/>
            <a:ext cx="1867855" cy="338648"/>
          </a:xfrm>
        </p:spPr>
        <p:txBody>
          <a:bodyPr/>
          <a:lstStyle>
            <a:lvl1pPr algn="l">
              <a:defRPr sz="1250">
                <a:solidFill>
                  <a:schemeClr val="bg1"/>
                </a:solidFill>
              </a:defRPr>
            </a:lvl1pPr>
          </a:lstStyle>
          <a:p>
            <a:fld id="{417130F1-CFAE-4F3E-8DBA-15451F694089}" type="datetimeFigureOut">
              <a:rPr lang="en-GB" smtClean="0"/>
              <a:t>20/12/2023</a:t>
            </a:fld>
            <a:endParaRPr lang="en-GB"/>
          </a:p>
        </p:txBody>
      </p:sp>
      <p:sp>
        <p:nvSpPr>
          <p:cNvPr id="5" name="Platshållare för sidfot 4">
            <a:extLst>
              <a:ext uri="{FF2B5EF4-FFF2-40B4-BE49-F238E27FC236}">
                <a16:creationId xmlns:a16="http://schemas.microsoft.com/office/drawing/2014/main" id="{D6969D89-5B9D-45E3-B4A7-395D4F22684B}"/>
              </a:ext>
            </a:extLst>
          </p:cNvPr>
          <p:cNvSpPr>
            <a:spLocks noGrp="1"/>
          </p:cNvSpPr>
          <p:nvPr>
            <p:ph type="ftr" sz="quarter" idx="11"/>
          </p:nvPr>
        </p:nvSpPr>
        <p:spPr>
          <a:xfrm>
            <a:off x="976843" y="6468408"/>
            <a:ext cx="8345833" cy="338647"/>
          </a:xfrm>
        </p:spPr>
        <p:txBody>
          <a:bodyPr/>
          <a:lstStyle>
            <a:lvl1pPr algn="l">
              <a:defRPr sz="1250">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4252299777"/>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8BDD7ADF-DDE1-4178-9715-D83EAD0B8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 y="6016641"/>
            <a:ext cx="12193200" cy="848064"/>
          </a:xfrm>
          <a:prstGeom prst="rect">
            <a:avLst/>
          </a:prstGeom>
        </p:spPr>
      </p:pic>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a:t>Presentationens namn</a:t>
            </a:r>
          </a:p>
        </p:txBody>
      </p:sp>
      <p:sp>
        <p:nvSpPr>
          <p:cNvPr id="3" name="Underrubrik 2">
            <a:extLst>
              <a:ext uri="{FF2B5EF4-FFF2-40B4-BE49-F238E27FC236}">
                <a16:creationId xmlns:a16="http://schemas.microsoft.com/office/drawing/2014/main" id="{291B7A5A-9E53-47F5-88C5-3B08A9C491A8}"/>
              </a:ext>
            </a:extLst>
          </p:cNvPr>
          <p:cNvSpPr>
            <a:spLocks noGrp="1"/>
          </p:cNvSpPr>
          <p:nvPr>
            <p:ph type="subTitle" idx="1" hasCustomPrompt="1"/>
          </p:nvPr>
        </p:nvSpPr>
        <p:spPr>
          <a:xfrm>
            <a:off x="1055687" y="4664176"/>
            <a:ext cx="10080624" cy="105222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 </a:t>
            </a:r>
            <a:r>
              <a:rPr lang="sv-SE" err="1"/>
              <a:t>ev</a:t>
            </a:r>
            <a:r>
              <a:rPr lang="sv-SE"/>
              <a:t> titel</a:t>
            </a:r>
          </a:p>
        </p:txBody>
      </p:sp>
      <p:sp>
        <p:nvSpPr>
          <p:cNvPr id="4" name="Platshållare för datum 3">
            <a:extLst>
              <a:ext uri="{FF2B5EF4-FFF2-40B4-BE49-F238E27FC236}">
                <a16:creationId xmlns:a16="http://schemas.microsoft.com/office/drawing/2014/main" id="{94A1A8B2-3BF6-43C2-AAB7-0185B4346435}"/>
              </a:ext>
            </a:extLst>
          </p:cNvPr>
          <p:cNvSpPr>
            <a:spLocks noGrp="1"/>
          </p:cNvSpPr>
          <p:nvPr>
            <p:ph type="dt" sz="half" idx="10"/>
          </p:nvPr>
        </p:nvSpPr>
        <p:spPr>
          <a:xfrm>
            <a:off x="3901597" y="6445453"/>
            <a:ext cx="1867855" cy="338648"/>
          </a:xfrm>
        </p:spPr>
        <p:txBody>
          <a:bodyPr/>
          <a:lstStyle>
            <a:lvl1pPr algn="ctr">
              <a:defRPr sz="1250">
                <a:solidFill>
                  <a:schemeClr val="bg1"/>
                </a:solidFill>
              </a:defRPr>
            </a:lvl1pPr>
          </a:lstStyle>
          <a:p>
            <a:fld id="{417130F1-CFAE-4F3E-8DBA-15451F694089}" type="datetimeFigureOut">
              <a:rPr lang="en-GB" smtClean="0"/>
              <a:t>20/12/2023</a:t>
            </a:fld>
            <a:endParaRPr lang="en-GB"/>
          </a:p>
        </p:txBody>
      </p:sp>
      <p:sp>
        <p:nvSpPr>
          <p:cNvPr id="5" name="Platshållare för sidfot 4">
            <a:extLst>
              <a:ext uri="{FF2B5EF4-FFF2-40B4-BE49-F238E27FC236}">
                <a16:creationId xmlns:a16="http://schemas.microsoft.com/office/drawing/2014/main" id="{D6969D89-5B9D-45E3-B4A7-395D4F22684B}"/>
              </a:ext>
            </a:extLst>
          </p:cNvPr>
          <p:cNvSpPr>
            <a:spLocks noGrp="1"/>
          </p:cNvSpPr>
          <p:nvPr>
            <p:ph type="ftr" sz="quarter" idx="11"/>
          </p:nvPr>
        </p:nvSpPr>
        <p:spPr>
          <a:xfrm>
            <a:off x="84147" y="6031995"/>
            <a:ext cx="9486199" cy="360000"/>
          </a:xfrm>
        </p:spPr>
        <p:txBody>
          <a:bodyPr/>
          <a:lstStyle>
            <a:lvl1pPr algn="ctr">
              <a:defRPr sz="1250">
                <a:solidFill>
                  <a:schemeClr val="accent1"/>
                </a:solidFill>
              </a:defRPr>
            </a:lvl1pPr>
          </a:lstStyle>
          <a:p>
            <a:endParaRPr lang="en-GB"/>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pic>
        <p:nvPicPr>
          <p:cNvPr id="7" name="Bildobjekt 6">
            <a:extLst>
              <a:ext uri="{FF2B5EF4-FFF2-40B4-BE49-F238E27FC236}">
                <a16:creationId xmlns:a16="http://schemas.microsoft.com/office/drawing/2014/main" id="{24AC53B6-EC42-4F1C-8F62-C2C307A59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4263295148"/>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EFD04FD-0136-41EA-89F0-8F041D7B6798}" type="datetimeFigureOut">
              <a:rPr lang="sv-SE" smtClean="0"/>
              <a:t>2023-12-20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BDAAF25B-20E9-4EB5-8B4F-D2AC0A592DDB}" type="slidenum">
              <a:rPr lang="sv-SE" smtClean="0"/>
              <a:t>‹#›</a:t>
            </a:fld>
            <a:endParaRPr lang="sv-SE"/>
          </a:p>
        </p:txBody>
      </p:sp>
    </p:spTree>
    <p:extLst>
      <p:ext uri="{BB962C8B-B14F-4D97-AF65-F5344CB8AC3E}">
        <p14:creationId xmlns:p14="http://schemas.microsoft.com/office/powerpoint/2010/main" val="17895227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cSld name="Avsnittsrubrik eget foto">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0" y="0"/>
            <a:ext cx="12192000" cy="6858000"/>
          </a:xfrm>
        </p:spPr>
        <p:txBody>
          <a:bodyPr tIns="144000"/>
          <a:lstStyle>
            <a:lvl1pPr marL="0" indent="0" algn="ctr">
              <a:buFontTx/>
              <a:buNone/>
              <a:defRPr/>
            </a:lvl1pPr>
          </a:lstStyle>
          <a:p>
            <a:r>
              <a:rPr lang="sv-SE"/>
              <a:t>Dra bilden till platshållaren eller klicka på ikonen nedan för att lägga till den i bakgrunden </a:t>
            </a:r>
          </a:p>
        </p:txBody>
      </p:sp>
      <p:sp>
        <p:nvSpPr>
          <p:cNvPr id="2" name="Rubrik 1"/>
          <p:cNvSpPr>
            <a:spLocks noGrp="1"/>
          </p:cNvSpPr>
          <p:nvPr>
            <p:ph type="title" hasCustomPrompt="1"/>
          </p:nvPr>
        </p:nvSpPr>
        <p:spPr>
          <a:xfrm>
            <a:off x="652800" y="3674853"/>
            <a:ext cx="10886400" cy="1502671"/>
          </a:xfrm>
          <a:solidFill>
            <a:schemeClr val="tx1">
              <a:alpha val="0"/>
            </a:schemeClr>
          </a:solidFill>
        </p:spPr>
        <p:txBody>
          <a:bodyPr anchor="b">
            <a:noAutofit/>
          </a:bodyPr>
          <a:lstStyle>
            <a:lvl1pPr algn="ctr">
              <a:defRPr sz="5400" b="0" i="0" cap="all" baseline="0">
                <a:latin typeface="Meet Me In Brooklyn" panose="02000506000000020004" pitchFamily="2" charset="0"/>
              </a:defRPr>
            </a:lvl1pPr>
          </a:lstStyle>
          <a:p>
            <a:r>
              <a:rPr lang="sv-SE"/>
              <a:t>Lägg till avsnittsrubrik </a:t>
            </a:r>
            <a:br>
              <a:rPr lang="sv-SE"/>
            </a:br>
            <a:r>
              <a:rPr lang="sv-SE"/>
              <a:t>i rött, svart eller vitt</a:t>
            </a:r>
          </a:p>
        </p:txBody>
      </p:sp>
      <p:sp>
        <p:nvSpPr>
          <p:cNvPr id="3" name="Platshållare för datum 2"/>
          <p:cNvSpPr>
            <a:spLocks noGrp="1"/>
          </p:cNvSpPr>
          <p:nvPr>
            <p:ph type="dt" sz="half" idx="10"/>
          </p:nvPr>
        </p:nvSpPr>
        <p:spPr/>
        <p:txBody>
          <a:bodyPr/>
          <a:lstStyle/>
          <a:p>
            <a:fld id="{CEFD04FD-0136-41EA-89F0-8F041D7B6798}" type="datetimeFigureOut">
              <a:rPr lang="sv-SE" smtClean="0"/>
              <a:t>2023-12-20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BDAAF25B-20E9-4EB5-8B4F-D2AC0A592DDB}" type="slidenum">
              <a:rPr lang="sv-SE" smtClean="0"/>
              <a:t>‹#›</a:t>
            </a:fld>
            <a:endParaRPr lang="sv-SE"/>
          </a:p>
        </p:txBody>
      </p:sp>
      <p:sp>
        <p:nvSpPr>
          <p:cNvPr id="7" name="Platshållare för text 6"/>
          <p:cNvSpPr>
            <a:spLocks noGrp="1"/>
          </p:cNvSpPr>
          <p:nvPr>
            <p:ph type="body" sz="quarter" idx="14" hasCustomPrompt="1"/>
          </p:nvPr>
        </p:nvSpPr>
        <p:spPr>
          <a:xfrm>
            <a:off x="9628834" y="5436000"/>
            <a:ext cx="2566800" cy="838800"/>
          </a:xfrm>
          <a:blipFill>
            <a:blip r:embed="rId2" cstate="screen">
              <a:extLst>
                <a:ext uri="{28A0092B-C50C-407E-A947-70E740481C1C}">
                  <a14:useLocalDpi xmlns:a14="http://schemas.microsoft.com/office/drawing/2010/main" val="0"/>
                </a:ext>
              </a:extLst>
            </a:blip>
            <a:stretch>
              <a:fillRect/>
            </a:stretch>
          </a:blipFill>
        </p:spPr>
        <p:txBody>
          <a:bodyPr lIns="0" rIns="0" bIns="0"/>
          <a:lstStyle>
            <a:lvl1pPr marL="0" indent="0">
              <a:buFontTx/>
              <a:buNone/>
              <a:defRPr/>
            </a:lvl1pPr>
            <a:lvl5pPr marL="1913400" indent="0">
              <a:buNone/>
              <a:defRPr/>
            </a:lvl5pPr>
          </a:lstStyle>
          <a:p>
            <a:pPr lvl="0"/>
            <a:r>
              <a:rPr lang="sv-SE"/>
              <a:t> </a:t>
            </a:r>
          </a:p>
        </p:txBody>
      </p:sp>
    </p:spTree>
    <p:extLst>
      <p:ext uri="{BB962C8B-B14F-4D97-AF65-F5344CB8AC3E}">
        <p14:creationId xmlns:p14="http://schemas.microsoft.com/office/powerpoint/2010/main" val="900803144"/>
      </p:ext>
    </p:extLst>
  </p:cSld>
  <p:clrMapOvr>
    <a:masterClrMapping/>
  </p:clrMapOvr>
  <p:extLst>
    <p:ext uri="{DCECCB84-F9BA-43D5-87BE-67443E8EF086}">
      <p15:sldGuideLst xmlns:p15="http://schemas.microsoft.com/office/powerpoint/2012/main">
        <p15:guide id="1" orient="horz" pos="397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73D170-A237-4BF4-B00E-22E5A0AD2B5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A7DA5A3-C3FD-49B5-A89C-5B062D3FE66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5A01780-A27E-4051-B9B8-7591913F65F1}"/>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20/12/2023</a:t>
            </a:fld>
            <a:endParaRPr lang="en-GB"/>
          </a:p>
        </p:txBody>
      </p:sp>
      <p:sp>
        <p:nvSpPr>
          <p:cNvPr id="5" name="Platshållare för sidfot 4">
            <a:extLst>
              <a:ext uri="{FF2B5EF4-FFF2-40B4-BE49-F238E27FC236}">
                <a16:creationId xmlns:a16="http://schemas.microsoft.com/office/drawing/2014/main" id="{A8F5340F-CA4B-460E-8B4E-F68DE7825A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62D045FA-B788-48D8-BD0D-F78B59A64CF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949628732"/>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Rubrikbild Röda korset">
    <p:bg>
      <p:bgPr>
        <a:solidFill>
          <a:schemeClr val="accent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8BDD7ADF-DDE1-4178-9715-D83EAD0B851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79" y="6016641"/>
            <a:ext cx="12193200" cy="848064"/>
          </a:xfrm>
          <a:prstGeom prst="rect">
            <a:avLst/>
          </a:prstGeom>
        </p:spPr>
      </p:pic>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a:t>Presentationens namn</a:t>
            </a:r>
          </a:p>
        </p:txBody>
      </p:sp>
      <p:sp>
        <p:nvSpPr>
          <p:cNvPr id="3" name="Underrubrik 2">
            <a:extLst>
              <a:ext uri="{FF2B5EF4-FFF2-40B4-BE49-F238E27FC236}">
                <a16:creationId xmlns:a16="http://schemas.microsoft.com/office/drawing/2014/main" id="{291B7A5A-9E53-47F5-88C5-3B08A9C491A8}"/>
              </a:ext>
            </a:extLst>
          </p:cNvPr>
          <p:cNvSpPr>
            <a:spLocks noGrp="1"/>
          </p:cNvSpPr>
          <p:nvPr>
            <p:ph type="subTitle" idx="1" hasCustomPrompt="1"/>
          </p:nvPr>
        </p:nvSpPr>
        <p:spPr>
          <a:xfrm>
            <a:off x="1055687" y="4664176"/>
            <a:ext cx="10080624" cy="105222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 </a:t>
            </a:r>
            <a:r>
              <a:rPr lang="sv-SE" err="1"/>
              <a:t>ev</a:t>
            </a:r>
            <a:r>
              <a:rPr lang="sv-SE"/>
              <a:t> titel</a:t>
            </a:r>
          </a:p>
        </p:txBody>
      </p:sp>
      <p:sp>
        <p:nvSpPr>
          <p:cNvPr id="4" name="Platshållare för datum 3">
            <a:extLst>
              <a:ext uri="{FF2B5EF4-FFF2-40B4-BE49-F238E27FC236}">
                <a16:creationId xmlns:a16="http://schemas.microsoft.com/office/drawing/2014/main" id="{94A1A8B2-3BF6-43C2-AAB7-0185B4346435}"/>
              </a:ext>
            </a:extLst>
          </p:cNvPr>
          <p:cNvSpPr>
            <a:spLocks noGrp="1"/>
          </p:cNvSpPr>
          <p:nvPr>
            <p:ph type="dt" sz="half" idx="10"/>
          </p:nvPr>
        </p:nvSpPr>
        <p:spPr>
          <a:xfrm>
            <a:off x="10202383" y="126522"/>
            <a:ext cx="1867855" cy="338648"/>
          </a:xfrm>
        </p:spPr>
        <p:txBody>
          <a:bodyPr/>
          <a:lstStyle>
            <a:lvl1pPr algn="ctr">
              <a:defRPr sz="1250">
                <a:solidFill>
                  <a:schemeClr val="bg1"/>
                </a:solidFill>
              </a:defRPr>
            </a:lvl1pPr>
          </a:lstStyle>
          <a:p>
            <a:fld id="{417130F1-CFAE-4F3E-8DBA-15451F694089}" type="datetimeFigureOut">
              <a:rPr lang="en-GB" smtClean="0"/>
              <a:t>20/12/2023</a:t>
            </a:fld>
            <a:endParaRPr lang="en-GB"/>
          </a:p>
        </p:txBody>
      </p:sp>
      <p:sp>
        <p:nvSpPr>
          <p:cNvPr id="5" name="Platshållare för sidfot 4">
            <a:extLst>
              <a:ext uri="{FF2B5EF4-FFF2-40B4-BE49-F238E27FC236}">
                <a16:creationId xmlns:a16="http://schemas.microsoft.com/office/drawing/2014/main" id="{D6969D89-5B9D-45E3-B4A7-395D4F22684B}"/>
              </a:ext>
            </a:extLst>
          </p:cNvPr>
          <p:cNvSpPr>
            <a:spLocks noGrp="1"/>
          </p:cNvSpPr>
          <p:nvPr>
            <p:ph type="ftr" sz="quarter" idx="11"/>
          </p:nvPr>
        </p:nvSpPr>
        <p:spPr>
          <a:xfrm>
            <a:off x="563825" y="105170"/>
            <a:ext cx="9486199" cy="360000"/>
          </a:xfrm>
        </p:spPr>
        <p:txBody>
          <a:bodyPr/>
          <a:lstStyle>
            <a:lvl1pPr algn="ctr">
              <a:defRPr sz="1250">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pic>
        <p:nvPicPr>
          <p:cNvPr id="7" name="Bildobjekt 6">
            <a:extLst>
              <a:ext uri="{FF2B5EF4-FFF2-40B4-BE49-F238E27FC236}">
                <a16:creationId xmlns:a16="http://schemas.microsoft.com/office/drawing/2014/main" id="{24AC53B6-EC42-4F1C-8F62-C2C307A59EF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92853" y="6021469"/>
            <a:ext cx="2601220" cy="849600"/>
          </a:xfrm>
          <a:prstGeom prst="rect">
            <a:avLst/>
          </a:prstGeom>
        </p:spPr>
      </p:pic>
      <p:sp>
        <p:nvSpPr>
          <p:cNvPr id="9" name="Platshållare för text 7">
            <a:extLst>
              <a:ext uri="{FF2B5EF4-FFF2-40B4-BE49-F238E27FC236}">
                <a16:creationId xmlns:a16="http://schemas.microsoft.com/office/drawing/2014/main" id="{58A7A936-BBE4-41FE-9470-0D56E8F771BB}"/>
              </a:ext>
            </a:extLst>
          </p:cNvPr>
          <p:cNvSpPr>
            <a:spLocks noGrp="1"/>
          </p:cNvSpPr>
          <p:nvPr>
            <p:ph type="body" sz="quarter" idx="13" hasCustomPrompt="1"/>
          </p:nvPr>
        </p:nvSpPr>
        <p:spPr>
          <a:xfrm>
            <a:off x="402534" y="6092025"/>
            <a:ext cx="9167812" cy="262314"/>
          </a:xfrm>
        </p:spPr>
        <p:txBody>
          <a:bodyPr/>
          <a:lstStyle>
            <a:lvl1pPr algn="ctr">
              <a:buNone/>
              <a:defRPr sz="1250">
                <a:solidFill>
                  <a:schemeClr val="accent1"/>
                </a:solidFill>
              </a:defRPr>
            </a:lvl1pPr>
          </a:lstStyle>
          <a:p>
            <a:pPr lvl="0"/>
            <a:r>
              <a:rPr lang="sv-SE" sz="1250"/>
              <a:t>Presentation ÅÅÅÅ.MM.DD</a:t>
            </a:r>
            <a:endParaRPr lang="sv-SE"/>
          </a:p>
        </p:txBody>
      </p:sp>
      <p:sp>
        <p:nvSpPr>
          <p:cNvPr id="12" name="Platshållare för text 7">
            <a:extLst>
              <a:ext uri="{FF2B5EF4-FFF2-40B4-BE49-F238E27FC236}">
                <a16:creationId xmlns:a16="http://schemas.microsoft.com/office/drawing/2014/main" id="{6CED2D2E-D243-4321-A9D0-37B7BABDA693}"/>
              </a:ext>
            </a:extLst>
          </p:cNvPr>
          <p:cNvSpPr>
            <a:spLocks noGrp="1"/>
          </p:cNvSpPr>
          <p:nvPr>
            <p:ph type="body" sz="quarter" idx="14" hasCustomPrompt="1"/>
          </p:nvPr>
        </p:nvSpPr>
        <p:spPr>
          <a:xfrm>
            <a:off x="402534" y="6490516"/>
            <a:ext cx="9167812" cy="262314"/>
          </a:xfrm>
        </p:spPr>
        <p:txBody>
          <a:bodyPr/>
          <a:lstStyle>
            <a:lvl1pPr algn="ctr">
              <a:buNone/>
              <a:defRPr sz="1250">
                <a:solidFill>
                  <a:schemeClr val="bg1"/>
                </a:solidFill>
              </a:defRPr>
            </a:lvl1pPr>
          </a:lstStyle>
          <a:p>
            <a:pPr lvl="0"/>
            <a:r>
              <a:rPr lang="sv-SE" sz="1250"/>
              <a:t>Förnamn Efternamn, Avdelning</a:t>
            </a:r>
            <a:endParaRPr lang="sv-SE"/>
          </a:p>
        </p:txBody>
      </p:sp>
    </p:spTree>
    <p:extLst>
      <p:ext uri="{BB962C8B-B14F-4D97-AF65-F5344CB8AC3E}">
        <p14:creationId xmlns:p14="http://schemas.microsoft.com/office/powerpoint/2010/main" val="1107263510"/>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73D170-A237-4BF4-B00E-22E5A0AD2B5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A7DA5A3-C3FD-49B5-A89C-5B062D3FE66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5A01780-A27E-4051-B9B8-7591913F65F1}"/>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20/12/2023</a:t>
            </a:fld>
            <a:endParaRPr lang="en-GB"/>
          </a:p>
        </p:txBody>
      </p:sp>
      <p:sp>
        <p:nvSpPr>
          <p:cNvPr id="5" name="Platshållare för sidfot 4">
            <a:extLst>
              <a:ext uri="{FF2B5EF4-FFF2-40B4-BE49-F238E27FC236}">
                <a16:creationId xmlns:a16="http://schemas.microsoft.com/office/drawing/2014/main" id="{A8F5340F-CA4B-460E-8B4E-F68DE7825A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62D045FA-B788-48D8-BD0D-F78B59A64CF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949628732"/>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73D170-A237-4BF4-B00E-22E5A0AD2B5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A7DA5A3-C3FD-49B5-A89C-5B062D3FE665}"/>
              </a:ext>
            </a:extLst>
          </p:cNvPr>
          <p:cNvSpPr>
            <a:spLocks noGrp="1"/>
          </p:cNvSpPr>
          <p:nvPr>
            <p:ph idx="1"/>
          </p:nvPr>
        </p:nvSpPr>
        <p:spPr/>
        <p:txBody>
          <a:bodyPr/>
          <a:lstStyle>
            <a:lvl1pPr marL="360000" indent="-360000">
              <a:buFont typeface="+mj-lt"/>
              <a:buAutoNum type="arabicPeriod"/>
              <a:defRPr/>
            </a:lvl1pPr>
            <a:lvl2pPr marL="720000" indent="-360000">
              <a:defRPr/>
            </a:lvl2pPr>
            <a:lvl3pPr marL="1080000" indent="-360000">
              <a:defRPr/>
            </a:lvl3pPr>
            <a:lvl4pPr marL="1440000" indent="-360000">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5A01780-A27E-4051-B9B8-7591913F65F1}"/>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20/12/2023</a:t>
            </a:fld>
            <a:endParaRPr lang="en-GB"/>
          </a:p>
        </p:txBody>
      </p:sp>
      <p:sp>
        <p:nvSpPr>
          <p:cNvPr id="5" name="Platshållare för sidfot 4">
            <a:extLst>
              <a:ext uri="{FF2B5EF4-FFF2-40B4-BE49-F238E27FC236}">
                <a16:creationId xmlns:a16="http://schemas.microsoft.com/office/drawing/2014/main" id="{A8F5340F-CA4B-460E-8B4E-F68DE7825A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62D045FA-B788-48D8-BD0D-F78B59A64CF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253246003"/>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Avsnittsrubrik">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2561DF-FAB3-49FB-85E3-6FC02A4FA6BD}"/>
              </a:ext>
            </a:extLst>
          </p:cNvPr>
          <p:cNvSpPr>
            <a:spLocks noGrp="1"/>
          </p:cNvSpPr>
          <p:nvPr>
            <p:ph type="title" hasCustomPrompt="1"/>
          </p:nvPr>
        </p:nvSpPr>
        <p:spPr>
          <a:xfrm>
            <a:off x="1055688" y="2264000"/>
            <a:ext cx="10080625" cy="2386800"/>
          </a:xfrm>
        </p:spPr>
        <p:txBody>
          <a:bodyPr anchor="ctr" anchorCtr="0">
            <a:normAutofit/>
          </a:bodyPr>
          <a:lstStyle>
            <a:lvl1pPr algn="ctr">
              <a:defRPr sz="5000">
                <a:solidFill>
                  <a:schemeClr val="bg1"/>
                </a:solidFill>
              </a:defRPr>
            </a:lvl1pPr>
          </a:lstStyle>
          <a:p>
            <a:r>
              <a:rPr lang="sv-SE"/>
              <a:t>Avsnittsrubrik</a:t>
            </a:r>
          </a:p>
        </p:txBody>
      </p:sp>
      <p:sp>
        <p:nvSpPr>
          <p:cNvPr id="3" name="Platshållare för text 2">
            <a:extLst>
              <a:ext uri="{FF2B5EF4-FFF2-40B4-BE49-F238E27FC236}">
                <a16:creationId xmlns:a16="http://schemas.microsoft.com/office/drawing/2014/main" id="{2E013F11-E51F-4BC0-9677-32BFFF725492}"/>
              </a:ext>
            </a:extLst>
          </p:cNvPr>
          <p:cNvSpPr>
            <a:spLocks noGrp="1"/>
          </p:cNvSpPr>
          <p:nvPr>
            <p:ph type="body" idx="1" hasCustomPrompt="1"/>
          </p:nvPr>
        </p:nvSpPr>
        <p:spPr>
          <a:xfrm>
            <a:off x="1055688" y="5008294"/>
            <a:ext cx="10080625" cy="744003"/>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 här eller lämna blankt</a:t>
            </a:r>
          </a:p>
        </p:txBody>
      </p:sp>
      <p:sp>
        <p:nvSpPr>
          <p:cNvPr id="4" name="Platshållare för datum 3">
            <a:extLst>
              <a:ext uri="{FF2B5EF4-FFF2-40B4-BE49-F238E27FC236}">
                <a16:creationId xmlns:a16="http://schemas.microsoft.com/office/drawing/2014/main" id="{6D4896AD-BB83-4D48-AE45-CF75415D539D}"/>
              </a:ext>
            </a:extLst>
          </p:cNvPr>
          <p:cNvSpPr>
            <a:spLocks noGrp="1"/>
          </p:cNvSpPr>
          <p:nvPr>
            <p:ph type="dt" sz="half" idx="10"/>
          </p:nvPr>
        </p:nvSpPr>
        <p:spPr>
          <a:xfrm>
            <a:off x="20596" y="6453763"/>
            <a:ext cx="922379" cy="230884"/>
          </a:xfrm>
        </p:spPr>
        <p:txBody>
          <a:bodyPr/>
          <a:lstStyle>
            <a:lvl1pPr>
              <a:defRPr>
                <a:solidFill>
                  <a:schemeClr val="bg1"/>
                </a:solidFill>
              </a:defRPr>
            </a:lvl1pPr>
          </a:lstStyle>
          <a:p>
            <a:fld id="{417130F1-CFAE-4F3E-8DBA-15451F694089}" type="datetimeFigureOut">
              <a:rPr lang="en-GB" smtClean="0"/>
              <a:t>20/12/2023</a:t>
            </a:fld>
            <a:endParaRPr lang="en-GB"/>
          </a:p>
        </p:txBody>
      </p:sp>
      <p:sp>
        <p:nvSpPr>
          <p:cNvPr id="5" name="Platshållare för sidfot 4">
            <a:extLst>
              <a:ext uri="{FF2B5EF4-FFF2-40B4-BE49-F238E27FC236}">
                <a16:creationId xmlns:a16="http://schemas.microsoft.com/office/drawing/2014/main" id="{728CF1B9-9E4A-4145-B542-EBF64656D350}"/>
              </a:ext>
            </a:extLst>
          </p:cNvPr>
          <p:cNvSpPr>
            <a:spLocks noGrp="1"/>
          </p:cNvSpPr>
          <p:nvPr>
            <p:ph type="ftr" sz="quarter" idx="11"/>
          </p:nvPr>
        </p:nvSpPr>
        <p:spPr>
          <a:xfrm>
            <a:off x="976841" y="6394838"/>
            <a:ext cx="8946091" cy="365125"/>
          </a:xfrm>
        </p:spPr>
        <p:txBody>
          <a:bodyPr/>
          <a:lstStyle>
            <a:lvl1pPr>
              <a:defRPr>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5081BAA2-4498-41C8-8996-C7436D1390A9}"/>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35169305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Cita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2561DF-FAB3-49FB-85E3-6FC02A4FA6BD}"/>
              </a:ext>
            </a:extLst>
          </p:cNvPr>
          <p:cNvSpPr>
            <a:spLocks noGrp="1"/>
          </p:cNvSpPr>
          <p:nvPr>
            <p:ph type="title" hasCustomPrompt="1"/>
          </p:nvPr>
        </p:nvSpPr>
        <p:spPr>
          <a:xfrm>
            <a:off x="1055688" y="1278975"/>
            <a:ext cx="10080625" cy="3193866"/>
          </a:xfrm>
        </p:spPr>
        <p:txBody>
          <a:bodyPr anchor="ctr" anchorCtr="0">
            <a:normAutofit/>
          </a:bodyPr>
          <a:lstStyle>
            <a:lvl1pPr algn="ctr">
              <a:defRPr sz="3500">
                <a:solidFill>
                  <a:schemeClr val="tx1"/>
                </a:solidFill>
              </a:defRPr>
            </a:lvl1pPr>
          </a:lstStyle>
          <a:p>
            <a:r>
              <a:rPr lang="sv-SE"/>
              <a:t>Citat</a:t>
            </a:r>
          </a:p>
        </p:txBody>
      </p:sp>
      <p:sp>
        <p:nvSpPr>
          <p:cNvPr id="3" name="Platshållare för text 2">
            <a:extLst>
              <a:ext uri="{FF2B5EF4-FFF2-40B4-BE49-F238E27FC236}">
                <a16:creationId xmlns:a16="http://schemas.microsoft.com/office/drawing/2014/main" id="{2E013F11-E51F-4BC0-9677-32BFFF725492}"/>
              </a:ext>
            </a:extLst>
          </p:cNvPr>
          <p:cNvSpPr>
            <a:spLocks noGrp="1"/>
          </p:cNvSpPr>
          <p:nvPr>
            <p:ph type="body" idx="1" hasCustomPrompt="1"/>
          </p:nvPr>
        </p:nvSpPr>
        <p:spPr>
          <a:xfrm>
            <a:off x="1055688" y="4601894"/>
            <a:ext cx="10080625" cy="1246281"/>
          </a:xfrm>
        </p:spPr>
        <p:txBody>
          <a:bodyPr/>
          <a:lstStyle>
            <a:lvl1pPr marL="0" indent="0" algn="ctr">
              <a:buNone/>
              <a:defRPr sz="1500" b="1">
                <a:solidFill>
                  <a:schemeClr val="tx1"/>
                </a:solidFill>
              </a:defRPr>
            </a:lvl1pPr>
            <a:lvl2pPr marL="0" indent="0" algn="ctr">
              <a:buNone/>
              <a:defRPr sz="15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Namn</a:t>
            </a:r>
          </a:p>
          <a:p>
            <a:pPr lvl="1"/>
            <a:r>
              <a:rPr lang="sv-SE"/>
              <a:t>Titel</a:t>
            </a:r>
            <a:br>
              <a:rPr lang="sv-SE"/>
            </a:br>
            <a:r>
              <a:rPr lang="sv-SE"/>
              <a:t>Datum</a:t>
            </a:r>
          </a:p>
        </p:txBody>
      </p:sp>
      <p:sp>
        <p:nvSpPr>
          <p:cNvPr id="4" name="Platshållare för datum 3">
            <a:extLst>
              <a:ext uri="{FF2B5EF4-FFF2-40B4-BE49-F238E27FC236}">
                <a16:creationId xmlns:a16="http://schemas.microsoft.com/office/drawing/2014/main" id="{6D4896AD-BB83-4D48-AE45-CF75415D539D}"/>
              </a:ext>
            </a:extLst>
          </p:cNvPr>
          <p:cNvSpPr>
            <a:spLocks noGrp="1"/>
          </p:cNvSpPr>
          <p:nvPr>
            <p:ph type="dt" sz="half" idx="10"/>
          </p:nvPr>
        </p:nvSpPr>
        <p:spPr>
          <a:xfrm>
            <a:off x="20596" y="6453763"/>
            <a:ext cx="922379" cy="230884"/>
          </a:xfrm>
        </p:spPr>
        <p:txBody>
          <a:bodyPr/>
          <a:lstStyle>
            <a:lvl1pPr>
              <a:defRPr>
                <a:solidFill>
                  <a:schemeClr val="tx1"/>
                </a:solidFill>
              </a:defRPr>
            </a:lvl1pPr>
          </a:lstStyle>
          <a:p>
            <a:fld id="{417130F1-CFAE-4F3E-8DBA-15451F694089}" type="datetimeFigureOut">
              <a:rPr lang="en-GB" smtClean="0"/>
              <a:t>20/12/2023</a:t>
            </a:fld>
            <a:endParaRPr lang="en-GB"/>
          </a:p>
        </p:txBody>
      </p:sp>
      <p:sp>
        <p:nvSpPr>
          <p:cNvPr id="5" name="Platshållare för sidfot 4">
            <a:extLst>
              <a:ext uri="{FF2B5EF4-FFF2-40B4-BE49-F238E27FC236}">
                <a16:creationId xmlns:a16="http://schemas.microsoft.com/office/drawing/2014/main" id="{728CF1B9-9E4A-4145-B542-EBF64656D350}"/>
              </a:ext>
            </a:extLst>
          </p:cNvPr>
          <p:cNvSpPr>
            <a:spLocks noGrp="1"/>
          </p:cNvSpPr>
          <p:nvPr>
            <p:ph type="ftr" sz="quarter" idx="11"/>
          </p:nvPr>
        </p:nvSpPr>
        <p:spPr>
          <a:xfrm>
            <a:off x="976841" y="6394838"/>
            <a:ext cx="8946091" cy="365125"/>
          </a:xfrm>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5081BAA2-4498-41C8-8996-C7436D1390A9}"/>
              </a:ext>
            </a:extLst>
          </p:cNvPr>
          <p:cNvSpPr>
            <a:spLocks noGrp="1"/>
          </p:cNvSpPr>
          <p:nvPr>
            <p:ph type="sldNum" sz="quarter" idx="12"/>
          </p:nvPr>
        </p:nvSpPr>
        <p:spPr/>
        <p:txBody>
          <a:bodyPr/>
          <a:lstStyle>
            <a:lvl1pPr>
              <a:defRPr>
                <a:solidFill>
                  <a:schemeClr val="tx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14716484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2B6569-B60F-4441-9EE5-6A0BFD6A4ED6}"/>
              </a:ext>
            </a:extLst>
          </p:cNvPr>
          <p:cNvSpPr>
            <a:spLocks noGrp="1"/>
          </p:cNvSpPr>
          <p:nvPr>
            <p:ph type="title"/>
          </p:nvPr>
        </p:nvSpPr>
        <p:spPr>
          <a:xfrm>
            <a:off x="942975" y="271200"/>
            <a:ext cx="10304744" cy="1325563"/>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0D44710-A50F-4B2C-A56C-1BE478C88A0C}"/>
              </a:ext>
            </a:extLst>
          </p:cNvPr>
          <p:cNvSpPr>
            <a:spLocks noGrp="1"/>
          </p:cNvSpPr>
          <p:nvPr>
            <p:ph sz="half" idx="1"/>
          </p:nvPr>
        </p:nvSpPr>
        <p:spPr>
          <a:xfrm>
            <a:off x="942975" y="1802962"/>
            <a:ext cx="3960000" cy="4254938"/>
          </a:xfrm>
        </p:spPr>
        <p:txBody>
          <a:bodyPr>
            <a:normAutofit/>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528DA3B-9D14-4E86-AB67-2A587A1D7DBE}"/>
              </a:ext>
            </a:extLst>
          </p:cNvPr>
          <p:cNvSpPr>
            <a:spLocks noGrp="1"/>
          </p:cNvSpPr>
          <p:nvPr>
            <p:ph sz="half" idx="2"/>
          </p:nvPr>
        </p:nvSpPr>
        <p:spPr>
          <a:xfrm>
            <a:off x="5508831" y="1795696"/>
            <a:ext cx="3960000" cy="4254937"/>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3A583F5-71B0-4CC6-AD22-244EA23E13C6}"/>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20/12/2023</a:t>
            </a:fld>
            <a:endParaRPr lang="en-GB"/>
          </a:p>
        </p:txBody>
      </p:sp>
      <p:sp>
        <p:nvSpPr>
          <p:cNvPr id="6" name="Platshållare för sidfot 5">
            <a:extLst>
              <a:ext uri="{FF2B5EF4-FFF2-40B4-BE49-F238E27FC236}">
                <a16:creationId xmlns:a16="http://schemas.microsoft.com/office/drawing/2014/main" id="{4F219E4C-B4B0-4100-B003-053F7FBF971E}"/>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4AD4C9EE-EDF9-4F72-931C-67B0495EFDF4}"/>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488103705"/>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vå delar med ingres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2694A3-27BC-4AC1-9E40-E79F09561592}"/>
              </a:ext>
            </a:extLst>
          </p:cNvPr>
          <p:cNvSpPr>
            <a:spLocks noGrp="1"/>
          </p:cNvSpPr>
          <p:nvPr>
            <p:ph type="title"/>
          </p:nvPr>
        </p:nvSpPr>
        <p:spPr>
          <a:xfrm>
            <a:off x="942975" y="271200"/>
            <a:ext cx="10304744" cy="1325563"/>
          </a:xfrm>
        </p:spPr>
        <p:txBody>
          <a:bodyPr/>
          <a:lstStyle>
            <a:lvl1pPr>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1802961"/>
            <a:ext cx="7594969" cy="905313"/>
          </a:xfrm>
        </p:spPr>
        <p:txBody>
          <a:bodyPr anchor="t" anchorCtr="0">
            <a:noAutofit/>
          </a:bodyPr>
          <a:lstStyle>
            <a:lvl1pPr marL="0" indent="0">
              <a:buNone/>
              <a:defRPr sz="225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53336" y="2924174"/>
            <a:ext cx="3960000" cy="3133725"/>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5507511" y="2914472"/>
            <a:ext cx="3960000" cy="314342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20/12/2023</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9658932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2694A3-27BC-4AC1-9E40-E79F09561592}"/>
              </a:ext>
            </a:extLst>
          </p:cNvPr>
          <p:cNvSpPr>
            <a:spLocks noGrp="1"/>
          </p:cNvSpPr>
          <p:nvPr>
            <p:ph type="title"/>
          </p:nvPr>
        </p:nvSpPr>
        <p:spPr>
          <a:xfrm>
            <a:off x="942975" y="271200"/>
            <a:ext cx="10304744" cy="1325563"/>
          </a:xfrm>
        </p:spPr>
        <p:txBody>
          <a:bodyPr/>
          <a:lstStyle>
            <a:lvl1pPr>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1802962"/>
            <a:ext cx="3960000" cy="617460"/>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53336" y="2724504"/>
            <a:ext cx="3960000" cy="3333396"/>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5507511" y="2730451"/>
            <a:ext cx="3960000" cy="3327449"/>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20/12/2023</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0" name="Platshållare för text 2">
            <a:extLst>
              <a:ext uri="{FF2B5EF4-FFF2-40B4-BE49-F238E27FC236}">
                <a16:creationId xmlns:a16="http://schemas.microsoft.com/office/drawing/2014/main" id="{D64FE2C8-D21A-47DA-8082-E5E53F3BC26C}"/>
              </a:ext>
            </a:extLst>
          </p:cNvPr>
          <p:cNvSpPr>
            <a:spLocks noGrp="1"/>
          </p:cNvSpPr>
          <p:nvPr>
            <p:ph type="body" idx="13" hasCustomPrompt="1"/>
          </p:nvPr>
        </p:nvSpPr>
        <p:spPr>
          <a:xfrm>
            <a:off x="5507511" y="1800302"/>
            <a:ext cx="3960000" cy="617461"/>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Tree>
    <p:extLst>
      <p:ext uri="{BB962C8B-B14F-4D97-AF65-F5344CB8AC3E}">
        <p14:creationId xmlns:p14="http://schemas.microsoft.com/office/powerpoint/2010/main" val="25254066"/>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Jämförelse tre dela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42975"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4582800"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20/12/2023</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0" name="Platshållare för text 2">
            <a:extLst>
              <a:ext uri="{FF2B5EF4-FFF2-40B4-BE49-F238E27FC236}">
                <a16:creationId xmlns:a16="http://schemas.microsoft.com/office/drawing/2014/main" id="{D64FE2C8-D21A-47DA-8082-E5E53F3BC26C}"/>
              </a:ext>
            </a:extLst>
          </p:cNvPr>
          <p:cNvSpPr>
            <a:spLocks noGrp="1"/>
          </p:cNvSpPr>
          <p:nvPr>
            <p:ph type="body" idx="13" hasCustomPrompt="1"/>
          </p:nvPr>
        </p:nvSpPr>
        <p:spPr>
          <a:xfrm>
            <a:off x="4582800"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
        <p:nvSpPr>
          <p:cNvPr id="11" name="Platshållare för innehåll 5">
            <a:extLst>
              <a:ext uri="{FF2B5EF4-FFF2-40B4-BE49-F238E27FC236}">
                <a16:creationId xmlns:a16="http://schemas.microsoft.com/office/drawing/2014/main" id="{3EC896FE-0F44-4976-AC84-C05986ED0EC0}"/>
              </a:ext>
            </a:extLst>
          </p:cNvPr>
          <p:cNvSpPr>
            <a:spLocks noGrp="1"/>
          </p:cNvSpPr>
          <p:nvPr>
            <p:ph sz="quarter" idx="14"/>
          </p:nvPr>
        </p:nvSpPr>
        <p:spPr>
          <a:xfrm>
            <a:off x="8212264"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text 2">
            <a:extLst>
              <a:ext uri="{FF2B5EF4-FFF2-40B4-BE49-F238E27FC236}">
                <a16:creationId xmlns:a16="http://schemas.microsoft.com/office/drawing/2014/main" id="{5E75B965-F5AB-4DD3-8E07-8424EDD7511D}"/>
              </a:ext>
            </a:extLst>
          </p:cNvPr>
          <p:cNvSpPr>
            <a:spLocks noGrp="1"/>
          </p:cNvSpPr>
          <p:nvPr>
            <p:ph type="body" idx="15" hasCustomPrompt="1"/>
          </p:nvPr>
        </p:nvSpPr>
        <p:spPr>
          <a:xfrm>
            <a:off x="8212264"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Tree>
    <p:extLst>
      <p:ext uri="{BB962C8B-B14F-4D97-AF65-F5344CB8AC3E}">
        <p14:creationId xmlns:p14="http://schemas.microsoft.com/office/powerpoint/2010/main" val="4191112674"/>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1388" y="2856741"/>
            <a:ext cx="3932237" cy="300729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8F8EBE0-44E9-4148-A411-C212684D3B25}"/>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20/12/2023</a:t>
            </a:fld>
            <a:endParaRPr lang="en-GB"/>
          </a:p>
        </p:txBody>
      </p:sp>
      <p:sp>
        <p:nvSpPr>
          <p:cNvPr id="6" name="Platshållare för sidfot 5">
            <a:extLst>
              <a:ext uri="{FF2B5EF4-FFF2-40B4-BE49-F238E27FC236}">
                <a16:creationId xmlns:a16="http://schemas.microsoft.com/office/drawing/2014/main" id="{67A07710-43F0-4973-8590-85D8D51964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2913FACA-D495-4B47-A60C-026B75E5F8B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463166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73D170-A237-4BF4-B00E-22E5A0AD2B5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A7DA5A3-C3FD-49B5-A89C-5B062D3FE665}"/>
              </a:ext>
            </a:extLst>
          </p:cNvPr>
          <p:cNvSpPr>
            <a:spLocks noGrp="1"/>
          </p:cNvSpPr>
          <p:nvPr>
            <p:ph idx="1"/>
          </p:nvPr>
        </p:nvSpPr>
        <p:spPr/>
        <p:txBody>
          <a:bodyPr/>
          <a:lstStyle>
            <a:lvl1pPr marL="360000" indent="-360000">
              <a:buFont typeface="+mj-lt"/>
              <a:buAutoNum type="arabicPeriod"/>
              <a:defRPr/>
            </a:lvl1pPr>
            <a:lvl2pPr marL="720000" indent="-360000">
              <a:defRPr/>
            </a:lvl2pPr>
            <a:lvl3pPr marL="1080000" indent="-360000">
              <a:defRPr/>
            </a:lvl3pPr>
            <a:lvl4pPr marL="1440000" indent="-360000">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5A01780-A27E-4051-B9B8-7591913F65F1}"/>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20/12/2023</a:t>
            </a:fld>
            <a:endParaRPr lang="en-GB"/>
          </a:p>
        </p:txBody>
      </p:sp>
      <p:sp>
        <p:nvSpPr>
          <p:cNvPr id="5" name="Platshållare för sidfot 4">
            <a:extLst>
              <a:ext uri="{FF2B5EF4-FFF2-40B4-BE49-F238E27FC236}">
                <a16:creationId xmlns:a16="http://schemas.microsoft.com/office/drawing/2014/main" id="{A8F5340F-CA4B-460E-8B4E-F68DE7825A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62D045FA-B788-48D8-BD0D-F78B59A64CF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25324600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ext med bildtext och fotnot, för diagram tabell etc">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1388" y="2856741"/>
            <a:ext cx="3932237" cy="300729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4" name="Platshållare för bildnummer 13">
            <a:extLst>
              <a:ext uri="{FF2B5EF4-FFF2-40B4-BE49-F238E27FC236}">
                <a16:creationId xmlns:a16="http://schemas.microsoft.com/office/drawing/2014/main" id="{BEA6B900-BAE4-4916-B65F-318A0126D368}"/>
              </a:ext>
            </a:extLst>
          </p:cNvPr>
          <p:cNvSpPr>
            <a:spLocks noGrp="1"/>
          </p:cNvSpPr>
          <p:nvPr>
            <p:ph type="sldNum" sz="quarter" idx="16"/>
          </p:nvPr>
        </p:nvSpPr>
        <p:spPr/>
        <p:txBody>
          <a:bodyPr/>
          <a:lstStyle/>
          <a:p>
            <a:fld id="{0CBCBD9C-3C31-42D4-A78B-497858E3EA19}" type="slidenum">
              <a:rPr lang="en-GB" smtClean="0"/>
              <a:t>‹#›</a:t>
            </a:fld>
            <a:endParaRPr lang="en-GB"/>
          </a:p>
        </p:txBody>
      </p:sp>
      <p:sp>
        <p:nvSpPr>
          <p:cNvPr id="16" name="Platshållare för text 15">
            <a:extLst>
              <a:ext uri="{FF2B5EF4-FFF2-40B4-BE49-F238E27FC236}">
                <a16:creationId xmlns:a16="http://schemas.microsoft.com/office/drawing/2014/main" id="{9C4D7878-6B91-4618-BB4C-17076AD41059}"/>
              </a:ext>
            </a:extLst>
          </p:cNvPr>
          <p:cNvSpPr>
            <a:spLocks noGrp="1"/>
          </p:cNvSpPr>
          <p:nvPr>
            <p:ph type="body" sz="quarter" idx="17" hasCustomPrompt="1"/>
          </p:nvPr>
        </p:nvSpPr>
        <p:spPr>
          <a:xfrm>
            <a:off x="381000" y="6464896"/>
            <a:ext cx="5210175" cy="295275"/>
          </a:xfrm>
        </p:spPr>
        <p:txBody>
          <a:bodyPr/>
          <a:lstStyle>
            <a:lvl1pPr>
              <a:buNone/>
              <a:defRPr sz="1100">
                <a:solidFill>
                  <a:schemeClr val="tx1"/>
                </a:solidFill>
              </a:defRPr>
            </a:lvl1pPr>
          </a:lstStyle>
          <a:p>
            <a:pPr lvl="0"/>
            <a:r>
              <a:rPr lang="sv-SE" sz="1050"/>
              <a:t>Eventuell text kring diagram datum och år för när studien genomfördes</a:t>
            </a:r>
            <a:endParaRPr lang="sv-SE"/>
          </a:p>
        </p:txBody>
      </p:sp>
    </p:spTree>
    <p:extLst>
      <p:ext uri="{BB962C8B-B14F-4D97-AF65-F5344CB8AC3E}">
        <p14:creationId xmlns:p14="http://schemas.microsoft.com/office/powerpoint/2010/main" val="40505774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ext med bildtext hög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2975" y="271200"/>
            <a:ext cx="3932237" cy="1600200"/>
          </a:xfrm>
        </p:spPr>
        <p:txBody>
          <a:bodyPr anchor="b">
            <a:normAutofit/>
          </a:bodyPr>
          <a:lstStyle>
            <a:lvl1pPr>
              <a:defRPr sz="275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2974" y="1802962"/>
            <a:ext cx="3932237" cy="406106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8F8EBE0-44E9-4148-A411-C212684D3B25}"/>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20/12/2023</a:t>
            </a:fld>
            <a:endParaRPr lang="en-GB"/>
          </a:p>
        </p:txBody>
      </p:sp>
      <p:sp>
        <p:nvSpPr>
          <p:cNvPr id="6" name="Platshållare för sidfot 5">
            <a:extLst>
              <a:ext uri="{FF2B5EF4-FFF2-40B4-BE49-F238E27FC236}">
                <a16:creationId xmlns:a16="http://schemas.microsoft.com/office/drawing/2014/main" id="{67A07710-43F0-4973-8590-85D8D51964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2913FACA-D495-4B47-A60C-026B75E5F8B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2213889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9" name="Platshållare för bild 8">
            <a:extLst>
              <a:ext uri="{FF2B5EF4-FFF2-40B4-BE49-F238E27FC236}">
                <a16:creationId xmlns:a16="http://schemas.microsoft.com/office/drawing/2014/main" id="{358D5B2C-4BA7-48A7-8966-DB55136774F6}"/>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3752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55817EE-6E8D-47C7-A929-7CC366618CFD}"/>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20/12/2023</a:t>
            </a:fld>
            <a:endParaRPr lang="en-GB"/>
          </a:p>
        </p:txBody>
      </p:sp>
      <p:sp>
        <p:nvSpPr>
          <p:cNvPr id="6" name="Platshållare för sidfot 5">
            <a:extLst>
              <a:ext uri="{FF2B5EF4-FFF2-40B4-BE49-F238E27FC236}">
                <a16:creationId xmlns:a16="http://schemas.microsoft.com/office/drawing/2014/main" id="{EDBFFFA9-A1C4-41AD-A2C4-BF76E9EF84FF}"/>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pic>
        <p:nvPicPr>
          <p:cNvPr id="8" name="Bildobjekt 7">
            <a:extLst>
              <a:ext uri="{FF2B5EF4-FFF2-40B4-BE49-F238E27FC236}">
                <a16:creationId xmlns:a16="http://schemas.microsoft.com/office/drawing/2014/main" id="{963CEA20-922C-49DC-8A38-B3A2DE5B325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20270955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ild med bildtext datum och årt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8" name="Platshållare för bild 7">
            <a:extLst>
              <a:ext uri="{FF2B5EF4-FFF2-40B4-BE49-F238E27FC236}">
                <a16:creationId xmlns:a16="http://schemas.microsoft.com/office/drawing/2014/main" id="{D7B2F451-B74E-4441-A066-789EAF783098}"/>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3752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4" name="Platshållare för text 15">
            <a:extLst>
              <a:ext uri="{FF2B5EF4-FFF2-40B4-BE49-F238E27FC236}">
                <a16:creationId xmlns:a16="http://schemas.microsoft.com/office/drawing/2014/main" id="{43527A50-5DF0-4D3F-A53D-E8D3AB7ACE3F}"/>
              </a:ext>
            </a:extLst>
          </p:cNvPr>
          <p:cNvSpPr>
            <a:spLocks noGrp="1"/>
          </p:cNvSpPr>
          <p:nvPr>
            <p:ph type="body" sz="quarter" idx="17" hasCustomPrompt="1"/>
          </p:nvPr>
        </p:nvSpPr>
        <p:spPr>
          <a:xfrm>
            <a:off x="381000" y="6464896"/>
            <a:ext cx="5210175" cy="295275"/>
          </a:xfrm>
        </p:spPr>
        <p:txBody>
          <a:bodyPr/>
          <a:lstStyle>
            <a:lvl1pPr algn="r">
              <a:buNone/>
              <a:defRPr sz="1100">
                <a:solidFill>
                  <a:schemeClr val="tx1"/>
                </a:solidFill>
              </a:defRPr>
            </a:lvl1pPr>
          </a:lstStyle>
          <a:p>
            <a:pPr lvl="0"/>
            <a:r>
              <a:rPr lang="sv-SE" sz="1050"/>
              <a:t>Frivillig bildtext datum och årtal</a:t>
            </a:r>
            <a:endParaRPr lang="sv-SE"/>
          </a:p>
        </p:txBody>
      </p:sp>
      <p:pic>
        <p:nvPicPr>
          <p:cNvPr id="5" name="Bildobjekt 4">
            <a:extLst>
              <a:ext uri="{FF2B5EF4-FFF2-40B4-BE49-F238E27FC236}">
                <a16:creationId xmlns:a16="http://schemas.microsoft.com/office/drawing/2014/main" id="{9655C518-69E3-420A-A43C-58B15F74859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3378459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Bild med bildtext hög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2975" y="271200"/>
            <a:ext cx="3932237" cy="1600200"/>
          </a:xfrm>
        </p:spPr>
        <p:txBody>
          <a:bodyPr anchor="b">
            <a:normAutofit/>
          </a:bodyPr>
          <a:lstStyle>
            <a:lvl1pPr>
              <a:defRPr sz="2750"/>
            </a:lvl1pPr>
          </a:lstStyle>
          <a:p>
            <a:r>
              <a:rPr lang="sv-SE"/>
              <a:t>Klicka här för att ändra mall för rubrikformat</a:t>
            </a:r>
          </a:p>
        </p:txBody>
      </p:sp>
      <p:sp>
        <p:nvSpPr>
          <p:cNvPr id="9" name="Platshållare för bild 8">
            <a:extLst>
              <a:ext uri="{FF2B5EF4-FFF2-40B4-BE49-F238E27FC236}">
                <a16:creationId xmlns:a16="http://schemas.microsoft.com/office/drawing/2014/main" id="{358D5B2C-4BA7-48A7-8966-DB55136774F6}"/>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42974" y="1802962"/>
            <a:ext cx="3932237" cy="406106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55817EE-6E8D-47C7-A929-7CC366618CFD}"/>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20/12/2023</a:t>
            </a:fld>
            <a:endParaRPr lang="en-GB"/>
          </a:p>
        </p:txBody>
      </p:sp>
      <p:sp>
        <p:nvSpPr>
          <p:cNvPr id="6" name="Platshållare för sidfot 5">
            <a:extLst>
              <a:ext uri="{FF2B5EF4-FFF2-40B4-BE49-F238E27FC236}">
                <a16:creationId xmlns:a16="http://schemas.microsoft.com/office/drawing/2014/main" id="{EDBFFFA9-A1C4-41AD-A2C4-BF76E9EF84FF}"/>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pic>
        <p:nvPicPr>
          <p:cNvPr id="8" name="Bildobjekt 7">
            <a:extLst>
              <a:ext uri="{FF2B5EF4-FFF2-40B4-BE49-F238E27FC236}">
                <a16:creationId xmlns:a16="http://schemas.microsoft.com/office/drawing/2014/main" id="{963CEA20-922C-49DC-8A38-B3A2DE5B325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41262389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Helsides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286C54BD-0732-49B7-830A-ABCB62A50CF7}"/>
              </a:ext>
            </a:extLst>
          </p:cNvPr>
          <p:cNvSpPr>
            <a:spLocks noGrp="1"/>
          </p:cNvSpPr>
          <p:nvPr>
            <p:ph type="pic" idx="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1469 h 6858000"/>
              <a:gd name="connsiteX3" fmla="*/ 9592853 w 12192000"/>
              <a:gd name="connsiteY3" fmla="*/ 6021469 h 6858000"/>
              <a:gd name="connsiteX4" fmla="*/ 9592853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6021469"/>
                </a:lnTo>
                <a:lnTo>
                  <a:pt x="9592853" y="6021469"/>
                </a:lnTo>
                <a:lnTo>
                  <a:pt x="9592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pic>
        <p:nvPicPr>
          <p:cNvPr id="2" name="Bildobjekt 1">
            <a:extLst>
              <a:ext uri="{FF2B5EF4-FFF2-40B4-BE49-F238E27FC236}">
                <a16:creationId xmlns:a16="http://schemas.microsoft.com/office/drawing/2014/main" id="{66346768-3ABF-4877-80E8-B8480553FF7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590780" y="5998240"/>
            <a:ext cx="2601220" cy="849600"/>
          </a:xfrm>
          <a:prstGeom prst="rect">
            <a:avLst/>
          </a:prstGeom>
        </p:spPr>
      </p:pic>
    </p:spTree>
    <p:extLst>
      <p:ext uri="{BB962C8B-B14F-4D97-AF65-F5344CB8AC3E}">
        <p14:creationId xmlns:p14="http://schemas.microsoft.com/office/powerpoint/2010/main" val="16474503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Helsidesbild med bildtext">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C5A9CA11-C79B-42D0-9601-1FE1C607F14C}"/>
              </a:ext>
            </a:extLst>
          </p:cNvPr>
          <p:cNvSpPr>
            <a:spLocks noGrp="1"/>
          </p:cNvSpPr>
          <p:nvPr>
            <p:ph type="pic" idx="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1469 h 6858000"/>
              <a:gd name="connsiteX3" fmla="*/ 9592853 w 12192000"/>
              <a:gd name="connsiteY3" fmla="*/ 6021469 h 6858000"/>
              <a:gd name="connsiteX4" fmla="*/ 9592853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6021469"/>
                </a:lnTo>
                <a:lnTo>
                  <a:pt x="9592853" y="6021469"/>
                </a:lnTo>
                <a:lnTo>
                  <a:pt x="9592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9" name="Platshållare för text 8">
            <a:extLst>
              <a:ext uri="{FF2B5EF4-FFF2-40B4-BE49-F238E27FC236}">
                <a16:creationId xmlns:a16="http://schemas.microsoft.com/office/drawing/2014/main" id="{7532F9D4-73A7-4BA1-B2A5-01B8EE571F95}"/>
              </a:ext>
            </a:extLst>
          </p:cNvPr>
          <p:cNvSpPr>
            <a:spLocks noGrp="1"/>
          </p:cNvSpPr>
          <p:nvPr>
            <p:ph type="body" sz="quarter" idx="14" hasCustomPrompt="1"/>
          </p:nvPr>
        </p:nvSpPr>
        <p:spPr>
          <a:xfrm>
            <a:off x="12269" y="6047598"/>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100"/>
            </a:lvl1pPr>
            <a:lvl2pPr algn="r">
              <a:defRPr sz="1050"/>
            </a:lvl2pPr>
            <a:lvl3pPr algn="r">
              <a:defRPr sz="1050"/>
            </a:lvl3pPr>
            <a:lvl4pPr algn="r">
              <a:defRPr sz="1050"/>
            </a:lvl4pPr>
            <a:lvl5pPr algn="r">
              <a:defRPr sz="1050"/>
            </a:lvl5pPr>
          </a:lstStyle>
          <a:p>
            <a:pPr lvl="0"/>
            <a:r>
              <a:rPr lang="sv-SE"/>
              <a:t>Frivillig bildtext datum och årtal</a:t>
            </a:r>
          </a:p>
        </p:txBody>
      </p:sp>
      <p:pic>
        <p:nvPicPr>
          <p:cNvPr id="2" name="Bildobjekt 1">
            <a:extLst>
              <a:ext uri="{FF2B5EF4-FFF2-40B4-BE49-F238E27FC236}">
                <a16:creationId xmlns:a16="http://schemas.microsoft.com/office/drawing/2014/main" id="{0970884E-F055-435A-9339-B72F6280181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592853" y="6011309"/>
            <a:ext cx="2601220" cy="849600"/>
          </a:xfrm>
          <a:prstGeom prst="rect">
            <a:avLst/>
          </a:prstGeom>
        </p:spPr>
      </p:pic>
    </p:spTree>
    <p:extLst>
      <p:ext uri="{BB962C8B-B14F-4D97-AF65-F5344CB8AC3E}">
        <p14:creationId xmlns:p14="http://schemas.microsoft.com/office/powerpoint/2010/main" val="1426517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2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53339" y="1240106"/>
            <a:ext cx="3932237" cy="1600200"/>
          </a:xfrm>
        </p:spPr>
        <p:txBody>
          <a:bodyPr anchor="b">
            <a:normAutofit/>
          </a:bodyPr>
          <a:lstStyle>
            <a:lvl1pPr>
              <a:defRPr sz="275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6096000" y="0"/>
            <a:ext cx="6096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04689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9" name="Platshållare för bild 8">
            <a:extLst>
              <a:ext uri="{FF2B5EF4-FFF2-40B4-BE49-F238E27FC236}">
                <a16:creationId xmlns:a16="http://schemas.microsoft.com/office/drawing/2014/main" id="{E10496DA-9D5E-45CE-AA8B-05EF79E3BB24}"/>
              </a:ext>
            </a:extLst>
          </p:cNvPr>
          <p:cNvSpPr>
            <a:spLocks noGrp="1"/>
          </p:cNvSpPr>
          <p:nvPr>
            <p:ph type="pic" idx="13"/>
          </p:nvPr>
        </p:nvSpPr>
        <p:spPr>
          <a:xfrm>
            <a:off x="6096000" y="3439250"/>
            <a:ext cx="6096000" cy="3429000"/>
          </a:xfrm>
          <a:custGeom>
            <a:avLst/>
            <a:gdLst>
              <a:gd name="connsiteX0" fmla="*/ 0 w 6096000"/>
              <a:gd name="connsiteY0" fmla="*/ 0 h 3429000"/>
              <a:gd name="connsiteX1" fmla="*/ 6096000 w 6096000"/>
              <a:gd name="connsiteY1" fmla="*/ 0 h 3429000"/>
              <a:gd name="connsiteX2" fmla="*/ 6096000 w 6096000"/>
              <a:gd name="connsiteY2" fmla="*/ 2582219 h 3429000"/>
              <a:gd name="connsiteX3" fmla="*/ 3496853 w 6096000"/>
              <a:gd name="connsiteY3" fmla="*/ 2582219 h 3429000"/>
              <a:gd name="connsiteX4" fmla="*/ 3496853 w 6096000"/>
              <a:gd name="connsiteY4" fmla="*/ 3429000 h 3429000"/>
              <a:gd name="connsiteX5" fmla="*/ 0 w 6096000"/>
              <a:gd name="connsiteY5"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3429000">
                <a:moveTo>
                  <a:pt x="0" y="0"/>
                </a:moveTo>
                <a:lnTo>
                  <a:pt x="6096000" y="0"/>
                </a:lnTo>
                <a:lnTo>
                  <a:pt x="6096000" y="2582219"/>
                </a:lnTo>
                <a:lnTo>
                  <a:pt x="3496853" y="2582219"/>
                </a:lnTo>
                <a:lnTo>
                  <a:pt x="3496853" y="3429000"/>
                </a:lnTo>
                <a:lnTo>
                  <a:pt x="0" y="3429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12" name="Platshållare för bildnummer 11">
            <a:extLst>
              <a:ext uri="{FF2B5EF4-FFF2-40B4-BE49-F238E27FC236}">
                <a16:creationId xmlns:a16="http://schemas.microsoft.com/office/drawing/2014/main" id="{D070DB78-6A6B-42C1-8412-93073B56A7B8}"/>
              </a:ext>
            </a:extLst>
          </p:cNvPr>
          <p:cNvSpPr>
            <a:spLocks noGrp="1"/>
          </p:cNvSpPr>
          <p:nvPr>
            <p:ph type="sldNum" sz="quarter" idx="17"/>
          </p:nvPr>
        </p:nvSpPr>
        <p:spPr/>
        <p:txBody>
          <a:bodyPr/>
          <a:lstStyle/>
          <a:p>
            <a:fld id="{0CBCBD9C-3C31-42D4-A78B-497858E3EA19}" type="slidenum">
              <a:rPr lang="en-GB" smtClean="0"/>
              <a:t>‹#›</a:t>
            </a:fld>
            <a:endParaRPr lang="en-GB"/>
          </a:p>
        </p:txBody>
      </p:sp>
      <p:sp>
        <p:nvSpPr>
          <p:cNvPr id="17" name="Platshållare för text 15">
            <a:extLst>
              <a:ext uri="{FF2B5EF4-FFF2-40B4-BE49-F238E27FC236}">
                <a16:creationId xmlns:a16="http://schemas.microsoft.com/office/drawing/2014/main" id="{88EE81BD-4783-4EBA-9564-3C1D3E604EAE}"/>
              </a:ext>
            </a:extLst>
          </p:cNvPr>
          <p:cNvSpPr>
            <a:spLocks noGrp="1"/>
          </p:cNvSpPr>
          <p:nvPr>
            <p:ph type="body" sz="quarter" idx="20" hasCustomPrompt="1"/>
          </p:nvPr>
        </p:nvSpPr>
        <p:spPr>
          <a:xfrm>
            <a:off x="381000" y="6464896"/>
            <a:ext cx="5210175" cy="295275"/>
          </a:xfrm>
        </p:spPr>
        <p:txBody>
          <a:bodyPr/>
          <a:lstStyle>
            <a:lvl1pPr algn="r">
              <a:buNone/>
              <a:defRPr sz="1100">
                <a:solidFill>
                  <a:schemeClr val="tx1"/>
                </a:solidFill>
              </a:defRPr>
            </a:lvl1pPr>
          </a:lstStyle>
          <a:p>
            <a:pPr lvl="0"/>
            <a:r>
              <a:rPr lang="sv-SE" sz="1050"/>
              <a:t>Frivillig bildtext datum och årtal</a:t>
            </a:r>
            <a:endParaRPr lang="sv-SE"/>
          </a:p>
        </p:txBody>
      </p:sp>
      <p:pic>
        <p:nvPicPr>
          <p:cNvPr id="5" name="Bildobjekt 4">
            <a:extLst>
              <a:ext uri="{FF2B5EF4-FFF2-40B4-BE49-F238E27FC236}">
                <a16:creationId xmlns:a16="http://schemas.microsoft.com/office/drawing/2014/main" id="{C86201F0-9E0D-4AA4-B8F7-3A3C128D97B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592853" y="6011309"/>
            <a:ext cx="2601220" cy="849600"/>
          </a:xfrm>
          <a:prstGeom prst="rect">
            <a:avLst/>
          </a:prstGeom>
        </p:spPr>
      </p:pic>
    </p:spTree>
    <p:extLst>
      <p:ext uri="{BB962C8B-B14F-4D97-AF65-F5344CB8AC3E}">
        <p14:creationId xmlns:p14="http://schemas.microsoft.com/office/powerpoint/2010/main" val="1682900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 Bilder och text till höger">
    <p:spTree>
      <p:nvGrpSpPr>
        <p:cNvPr id="1" name=""/>
        <p:cNvGrpSpPr/>
        <p:nvPr/>
      </p:nvGrpSpPr>
      <p:grpSpPr>
        <a:xfrm>
          <a:off x="0" y="0"/>
          <a:ext cx="0" cy="0"/>
          <a:chOff x="0" y="0"/>
          <a:chExt cx="0" cy="0"/>
        </a:xfrm>
      </p:grpSpPr>
      <p:sp>
        <p:nvSpPr>
          <p:cNvPr id="8" name="Platshållare för bild 2">
            <a:extLst>
              <a:ext uri="{FF2B5EF4-FFF2-40B4-BE49-F238E27FC236}">
                <a16:creationId xmlns:a16="http://schemas.microsoft.com/office/drawing/2014/main" id="{AF6593F1-F15E-4A60-9D79-28689A1CAC2E}"/>
              </a:ext>
            </a:extLst>
          </p:cNvPr>
          <p:cNvSpPr>
            <a:spLocks noGrp="1"/>
          </p:cNvSpPr>
          <p:nvPr>
            <p:ph type="pic" idx="13"/>
          </p:nvPr>
        </p:nvSpPr>
        <p:spPr>
          <a:xfrm>
            <a:off x="-12" y="342900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6565257" y="1240106"/>
            <a:ext cx="4571056" cy="1600200"/>
          </a:xfrm>
        </p:spPr>
        <p:txBody>
          <a:bodyPr anchor="b">
            <a:normAutofit/>
          </a:bodyPr>
          <a:lstStyle>
            <a:lvl1pPr>
              <a:defRPr sz="2750"/>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6571228" y="2852259"/>
            <a:ext cx="4565085" cy="30786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12" y="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Tree>
    <p:extLst>
      <p:ext uri="{BB962C8B-B14F-4D97-AF65-F5344CB8AC3E}">
        <p14:creationId xmlns:p14="http://schemas.microsoft.com/office/powerpoint/2010/main" val="20028828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 Bilder och text till höger samt bildtext">
    <p:spTree>
      <p:nvGrpSpPr>
        <p:cNvPr id="1" name=""/>
        <p:cNvGrpSpPr/>
        <p:nvPr/>
      </p:nvGrpSpPr>
      <p:grpSpPr>
        <a:xfrm>
          <a:off x="0" y="0"/>
          <a:ext cx="0" cy="0"/>
          <a:chOff x="0" y="0"/>
          <a:chExt cx="0" cy="0"/>
        </a:xfrm>
      </p:grpSpPr>
      <p:sp>
        <p:nvSpPr>
          <p:cNvPr id="8" name="Platshållare för bild 2">
            <a:extLst>
              <a:ext uri="{FF2B5EF4-FFF2-40B4-BE49-F238E27FC236}">
                <a16:creationId xmlns:a16="http://schemas.microsoft.com/office/drawing/2014/main" id="{AF6593F1-F15E-4A60-9D79-28689A1CAC2E}"/>
              </a:ext>
            </a:extLst>
          </p:cNvPr>
          <p:cNvSpPr>
            <a:spLocks noGrp="1"/>
          </p:cNvSpPr>
          <p:nvPr>
            <p:ph type="pic" idx="13"/>
          </p:nvPr>
        </p:nvSpPr>
        <p:spPr>
          <a:xfrm>
            <a:off x="-12" y="342900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6565257" y="1240106"/>
            <a:ext cx="4571056" cy="1600200"/>
          </a:xfrm>
        </p:spPr>
        <p:txBody>
          <a:bodyPr anchor="b">
            <a:normAutofit/>
          </a:bodyPr>
          <a:lstStyle>
            <a:lvl1pPr>
              <a:defRPr sz="2750"/>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6571228" y="2852259"/>
            <a:ext cx="4565085" cy="30786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12" y="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9" name="Platshållare för text 8">
            <a:extLst>
              <a:ext uri="{FF2B5EF4-FFF2-40B4-BE49-F238E27FC236}">
                <a16:creationId xmlns:a16="http://schemas.microsoft.com/office/drawing/2014/main" id="{F1697DF9-0EE4-4FFD-8C38-E52622BBC1B1}"/>
              </a:ext>
            </a:extLst>
          </p:cNvPr>
          <p:cNvSpPr>
            <a:spLocks noGrp="1"/>
          </p:cNvSpPr>
          <p:nvPr>
            <p:ph type="body" sz="quarter" idx="14" hasCustomPrompt="1"/>
          </p:nvPr>
        </p:nvSpPr>
        <p:spPr>
          <a:xfrm>
            <a:off x="12269" y="6047598"/>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100"/>
            </a:lvl1pPr>
            <a:lvl2pPr algn="r">
              <a:defRPr sz="1050"/>
            </a:lvl2pPr>
            <a:lvl3pPr algn="r">
              <a:defRPr sz="1050"/>
            </a:lvl3pPr>
            <a:lvl4pPr algn="r">
              <a:defRPr sz="1050"/>
            </a:lvl4pPr>
            <a:lvl5pPr algn="r">
              <a:defRPr sz="1050"/>
            </a:lvl5pPr>
          </a:lstStyle>
          <a:p>
            <a:pPr lvl="0"/>
            <a:r>
              <a:rPr lang="sv-SE"/>
              <a:t>Frivillig bildtext datum och årtal</a:t>
            </a:r>
          </a:p>
        </p:txBody>
      </p:sp>
      <p:sp>
        <p:nvSpPr>
          <p:cNvPr id="10" name="Platshållare för text 8">
            <a:extLst>
              <a:ext uri="{FF2B5EF4-FFF2-40B4-BE49-F238E27FC236}">
                <a16:creationId xmlns:a16="http://schemas.microsoft.com/office/drawing/2014/main" id="{85C212FF-BB65-4D26-89D7-1E3EBF11D688}"/>
              </a:ext>
            </a:extLst>
          </p:cNvPr>
          <p:cNvSpPr>
            <a:spLocks noGrp="1"/>
          </p:cNvSpPr>
          <p:nvPr>
            <p:ph type="body" sz="quarter" idx="15" hasCustomPrompt="1"/>
          </p:nvPr>
        </p:nvSpPr>
        <p:spPr>
          <a:xfrm>
            <a:off x="12269" y="2615400"/>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050"/>
            </a:lvl1pPr>
            <a:lvl2pPr algn="r">
              <a:defRPr sz="1050"/>
            </a:lvl2pPr>
            <a:lvl3pPr algn="r">
              <a:defRPr sz="1050"/>
            </a:lvl3pPr>
            <a:lvl4pPr algn="r">
              <a:defRPr sz="1050"/>
            </a:lvl4pPr>
            <a:lvl5pPr algn="r">
              <a:defRPr sz="1050"/>
            </a:lvl5pPr>
          </a:lstStyle>
          <a:p>
            <a:pPr lvl="0"/>
            <a:r>
              <a:rPr lang="sv-SE"/>
              <a:t>Frivillig bildtext datum och årtal</a:t>
            </a:r>
          </a:p>
        </p:txBody>
      </p:sp>
    </p:spTree>
    <p:extLst>
      <p:ext uri="{BB962C8B-B14F-4D97-AF65-F5344CB8AC3E}">
        <p14:creationId xmlns:p14="http://schemas.microsoft.com/office/powerpoint/2010/main" val="4232273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vsnittsrubrik">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2561DF-FAB3-49FB-85E3-6FC02A4FA6BD}"/>
              </a:ext>
            </a:extLst>
          </p:cNvPr>
          <p:cNvSpPr>
            <a:spLocks noGrp="1"/>
          </p:cNvSpPr>
          <p:nvPr>
            <p:ph type="title" hasCustomPrompt="1"/>
          </p:nvPr>
        </p:nvSpPr>
        <p:spPr>
          <a:xfrm>
            <a:off x="1055688" y="2264000"/>
            <a:ext cx="10080625" cy="2386800"/>
          </a:xfrm>
        </p:spPr>
        <p:txBody>
          <a:bodyPr anchor="ctr" anchorCtr="0">
            <a:normAutofit/>
          </a:bodyPr>
          <a:lstStyle>
            <a:lvl1pPr algn="ctr">
              <a:defRPr sz="5000">
                <a:solidFill>
                  <a:schemeClr val="bg1"/>
                </a:solidFill>
              </a:defRPr>
            </a:lvl1pPr>
          </a:lstStyle>
          <a:p>
            <a:r>
              <a:rPr lang="sv-SE"/>
              <a:t>Avsnittsrubrik</a:t>
            </a:r>
          </a:p>
        </p:txBody>
      </p:sp>
      <p:sp>
        <p:nvSpPr>
          <p:cNvPr id="3" name="Platshållare för text 2">
            <a:extLst>
              <a:ext uri="{FF2B5EF4-FFF2-40B4-BE49-F238E27FC236}">
                <a16:creationId xmlns:a16="http://schemas.microsoft.com/office/drawing/2014/main" id="{2E013F11-E51F-4BC0-9677-32BFFF725492}"/>
              </a:ext>
            </a:extLst>
          </p:cNvPr>
          <p:cNvSpPr>
            <a:spLocks noGrp="1"/>
          </p:cNvSpPr>
          <p:nvPr>
            <p:ph type="body" idx="1" hasCustomPrompt="1"/>
          </p:nvPr>
        </p:nvSpPr>
        <p:spPr>
          <a:xfrm>
            <a:off x="1055688" y="5008294"/>
            <a:ext cx="10080625" cy="744003"/>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 här eller lämna blankt</a:t>
            </a:r>
          </a:p>
        </p:txBody>
      </p:sp>
      <p:sp>
        <p:nvSpPr>
          <p:cNvPr id="4" name="Platshållare för datum 3">
            <a:extLst>
              <a:ext uri="{FF2B5EF4-FFF2-40B4-BE49-F238E27FC236}">
                <a16:creationId xmlns:a16="http://schemas.microsoft.com/office/drawing/2014/main" id="{6D4896AD-BB83-4D48-AE45-CF75415D539D}"/>
              </a:ext>
            </a:extLst>
          </p:cNvPr>
          <p:cNvSpPr>
            <a:spLocks noGrp="1"/>
          </p:cNvSpPr>
          <p:nvPr>
            <p:ph type="dt" sz="half" idx="10"/>
          </p:nvPr>
        </p:nvSpPr>
        <p:spPr>
          <a:xfrm>
            <a:off x="20596" y="6453763"/>
            <a:ext cx="922379" cy="230884"/>
          </a:xfrm>
        </p:spPr>
        <p:txBody>
          <a:bodyPr/>
          <a:lstStyle>
            <a:lvl1pPr>
              <a:defRPr>
                <a:solidFill>
                  <a:schemeClr val="bg1"/>
                </a:solidFill>
              </a:defRPr>
            </a:lvl1pPr>
          </a:lstStyle>
          <a:p>
            <a:fld id="{417130F1-CFAE-4F3E-8DBA-15451F694089}" type="datetimeFigureOut">
              <a:rPr lang="en-GB" smtClean="0"/>
              <a:t>20/12/2023</a:t>
            </a:fld>
            <a:endParaRPr lang="en-GB"/>
          </a:p>
        </p:txBody>
      </p:sp>
      <p:sp>
        <p:nvSpPr>
          <p:cNvPr id="5" name="Platshållare för sidfot 4">
            <a:extLst>
              <a:ext uri="{FF2B5EF4-FFF2-40B4-BE49-F238E27FC236}">
                <a16:creationId xmlns:a16="http://schemas.microsoft.com/office/drawing/2014/main" id="{728CF1B9-9E4A-4145-B542-EBF64656D350}"/>
              </a:ext>
            </a:extLst>
          </p:cNvPr>
          <p:cNvSpPr>
            <a:spLocks noGrp="1"/>
          </p:cNvSpPr>
          <p:nvPr>
            <p:ph type="ftr" sz="quarter" idx="11"/>
          </p:nvPr>
        </p:nvSpPr>
        <p:spPr>
          <a:xfrm>
            <a:off x="976841" y="6394838"/>
            <a:ext cx="8946091" cy="365125"/>
          </a:xfrm>
        </p:spPr>
        <p:txBody>
          <a:bodyPr/>
          <a:lstStyle>
            <a:lvl1pPr>
              <a:defRPr>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5081BAA2-4498-41C8-8996-C7436D1390A9}"/>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35169305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Avslutning">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a:t>Skriv avslutningsfras här</a:t>
            </a:r>
          </a:p>
        </p:txBody>
      </p:sp>
      <p:sp>
        <p:nvSpPr>
          <p:cNvPr id="4" name="Platshållare för datum 3">
            <a:extLst>
              <a:ext uri="{FF2B5EF4-FFF2-40B4-BE49-F238E27FC236}">
                <a16:creationId xmlns:a16="http://schemas.microsoft.com/office/drawing/2014/main" id="{94A1A8B2-3BF6-43C2-AAB7-0185B4346435}"/>
              </a:ext>
            </a:extLst>
          </p:cNvPr>
          <p:cNvSpPr>
            <a:spLocks noGrp="1"/>
          </p:cNvSpPr>
          <p:nvPr>
            <p:ph type="dt" sz="half" idx="10"/>
          </p:nvPr>
        </p:nvSpPr>
        <p:spPr>
          <a:xfrm>
            <a:off x="20596" y="6453763"/>
            <a:ext cx="1867855" cy="338648"/>
          </a:xfrm>
        </p:spPr>
        <p:txBody>
          <a:bodyPr/>
          <a:lstStyle>
            <a:lvl1pPr algn="l">
              <a:defRPr sz="1250">
                <a:solidFill>
                  <a:schemeClr val="bg1"/>
                </a:solidFill>
              </a:defRPr>
            </a:lvl1pPr>
          </a:lstStyle>
          <a:p>
            <a:fld id="{417130F1-CFAE-4F3E-8DBA-15451F694089}" type="datetimeFigureOut">
              <a:rPr lang="en-GB" smtClean="0"/>
              <a:t>20/12/2023</a:t>
            </a:fld>
            <a:endParaRPr lang="en-GB"/>
          </a:p>
        </p:txBody>
      </p:sp>
      <p:sp>
        <p:nvSpPr>
          <p:cNvPr id="5" name="Platshållare för sidfot 4">
            <a:extLst>
              <a:ext uri="{FF2B5EF4-FFF2-40B4-BE49-F238E27FC236}">
                <a16:creationId xmlns:a16="http://schemas.microsoft.com/office/drawing/2014/main" id="{D6969D89-5B9D-45E3-B4A7-395D4F22684B}"/>
              </a:ext>
            </a:extLst>
          </p:cNvPr>
          <p:cNvSpPr>
            <a:spLocks noGrp="1"/>
          </p:cNvSpPr>
          <p:nvPr>
            <p:ph type="ftr" sz="quarter" idx="11"/>
          </p:nvPr>
        </p:nvSpPr>
        <p:spPr>
          <a:xfrm>
            <a:off x="976843" y="6468408"/>
            <a:ext cx="8345833" cy="338647"/>
          </a:xfrm>
        </p:spPr>
        <p:txBody>
          <a:bodyPr/>
          <a:lstStyle>
            <a:lvl1pPr algn="l">
              <a:defRPr sz="1250">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4252299777"/>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8BDD7ADF-DDE1-4178-9715-D83EAD0B851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79" y="6016641"/>
            <a:ext cx="12193200" cy="848064"/>
          </a:xfrm>
          <a:prstGeom prst="rect">
            <a:avLst/>
          </a:prstGeom>
        </p:spPr>
      </p:pic>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a:t>Presentationens namn</a:t>
            </a:r>
          </a:p>
        </p:txBody>
      </p:sp>
      <p:sp>
        <p:nvSpPr>
          <p:cNvPr id="3" name="Underrubrik 2">
            <a:extLst>
              <a:ext uri="{FF2B5EF4-FFF2-40B4-BE49-F238E27FC236}">
                <a16:creationId xmlns:a16="http://schemas.microsoft.com/office/drawing/2014/main" id="{291B7A5A-9E53-47F5-88C5-3B08A9C491A8}"/>
              </a:ext>
            </a:extLst>
          </p:cNvPr>
          <p:cNvSpPr>
            <a:spLocks noGrp="1"/>
          </p:cNvSpPr>
          <p:nvPr>
            <p:ph type="subTitle" idx="1" hasCustomPrompt="1"/>
          </p:nvPr>
        </p:nvSpPr>
        <p:spPr>
          <a:xfrm>
            <a:off x="1055687" y="4664176"/>
            <a:ext cx="10080624" cy="105222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 </a:t>
            </a:r>
            <a:r>
              <a:rPr lang="sv-SE" err="1"/>
              <a:t>ev</a:t>
            </a:r>
            <a:r>
              <a:rPr lang="sv-SE"/>
              <a:t> titel</a:t>
            </a:r>
          </a:p>
        </p:txBody>
      </p:sp>
      <p:sp>
        <p:nvSpPr>
          <p:cNvPr id="4" name="Platshållare för datum 3">
            <a:extLst>
              <a:ext uri="{FF2B5EF4-FFF2-40B4-BE49-F238E27FC236}">
                <a16:creationId xmlns:a16="http://schemas.microsoft.com/office/drawing/2014/main" id="{94A1A8B2-3BF6-43C2-AAB7-0185B4346435}"/>
              </a:ext>
            </a:extLst>
          </p:cNvPr>
          <p:cNvSpPr>
            <a:spLocks noGrp="1"/>
          </p:cNvSpPr>
          <p:nvPr>
            <p:ph type="dt" sz="half" idx="10"/>
          </p:nvPr>
        </p:nvSpPr>
        <p:spPr>
          <a:xfrm>
            <a:off x="3901597" y="6445453"/>
            <a:ext cx="1867855" cy="338648"/>
          </a:xfrm>
        </p:spPr>
        <p:txBody>
          <a:bodyPr/>
          <a:lstStyle>
            <a:lvl1pPr algn="ctr">
              <a:defRPr sz="1250">
                <a:solidFill>
                  <a:schemeClr val="bg1"/>
                </a:solidFill>
              </a:defRPr>
            </a:lvl1pPr>
          </a:lstStyle>
          <a:p>
            <a:fld id="{417130F1-CFAE-4F3E-8DBA-15451F694089}" type="datetimeFigureOut">
              <a:rPr lang="en-GB" smtClean="0"/>
              <a:t>20/12/2023</a:t>
            </a:fld>
            <a:endParaRPr lang="en-GB"/>
          </a:p>
        </p:txBody>
      </p:sp>
      <p:sp>
        <p:nvSpPr>
          <p:cNvPr id="5" name="Platshållare för sidfot 4">
            <a:extLst>
              <a:ext uri="{FF2B5EF4-FFF2-40B4-BE49-F238E27FC236}">
                <a16:creationId xmlns:a16="http://schemas.microsoft.com/office/drawing/2014/main" id="{D6969D89-5B9D-45E3-B4A7-395D4F22684B}"/>
              </a:ext>
            </a:extLst>
          </p:cNvPr>
          <p:cNvSpPr>
            <a:spLocks noGrp="1"/>
          </p:cNvSpPr>
          <p:nvPr>
            <p:ph type="ftr" sz="quarter" idx="11"/>
          </p:nvPr>
        </p:nvSpPr>
        <p:spPr>
          <a:xfrm>
            <a:off x="84147" y="6031995"/>
            <a:ext cx="9486199" cy="360000"/>
          </a:xfrm>
        </p:spPr>
        <p:txBody>
          <a:bodyPr/>
          <a:lstStyle>
            <a:lvl1pPr algn="ctr">
              <a:defRPr sz="1250">
                <a:solidFill>
                  <a:schemeClr val="accent1"/>
                </a:solidFill>
              </a:defRPr>
            </a:lvl1pPr>
          </a:lstStyle>
          <a:p>
            <a:endParaRPr lang="en-GB"/>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pic>
        <p:nvPicPr>
          <p:cNvPr id="7" name="Bildobjekt 6">
            <a:extLst>
              <a:ext uri="{FF2B5EF4-FFF2-40B4-BE49-F238E27FC236}">
                <a16:creationId xmlns:a16="http://schemas.microsoft.com/office/drawing/2014/main" id="{24AC53B6-EC42-4F1C-8F62-C2C307A59EF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426329514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Cita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2561DF-FAB3-49FB-85E3-6FC02A4FA6BD}"/>
              </a:ext>
            </a:extLst>
          </p:cNvPr>
          <p:cNvSpPr>
            <a:spLocks noGrp="1"/>
          </p:cNvSpPr>
          <p:nvPr>
            <p:ph type="title" hasCustomPrompt="1"/>
          </p:nvPr>
        </p:nvSpPr>
        <p:spPr>
          <a:xfrm>
            <a:off x="1055688" y="1278975"/>
            <a:ext cx="10080625" cy="3193866"/>
          </a:xfrm>
        </p:spPr>
        <p:txBody>
          <a:bodyPr anchor="ctr" anchorCtr="0">
            <a:normAutofit/>
          </a:bodyPr>
          <a:lstStyle>
            <a:lvl1pPr algn="ctr">
              <a:defRPr sz="3500">
                <a:solidFill>
                  <a:schemeClr val="tx1"/>
                </a:solidFill>
              </a:defRPr>
            </a:lvl1pPr>
          </a:lstStyle>
          <a:p>
            <a:r>
              <a:rPr lang="sv-SE"/>
              <a:t>Citat</a:t>
            </a:r>
          </a:p>
        </p:txBody>
      </p:sp>
      <p:sp>
        <p:nvSpPr>
          <p:cNvPr id="3" name="Platshållare för text 2">
            <a:extLst>
              <a:ext uri="{FF2B5EF4-FFF2-40B4-BE49-F238E27FC236}">
                <a16:creationId xmlns:a16="http://schemas.microsoft.com/office/drawing/2014/main" id="{2E013F11-E51F-4BC0-9677-32BFFF725492}"/>
              </a:ext>
            </a:extLst>
          </p:cNvPr>
          <p:cNvSpPr>
            <a:spLocks noGrp="1"/>
          </p:cNvSpPr>
          <p:nvPr>
            <p:ph type="body" idx="1" hasCustomPrompt="1"/>
          </p:nvPr>
        </p:nvSpPr>
        <p:spPr>
          <a:xfrm>
            <a:off x="1055688" y="4601894"/>
            <a:ext cx="10080625" cy="1246281"/>
          </a:xfrm>
        </p:spPr>
        <p:txBody>
          <a:bodyPr/>
          <a:lstStyle>
            <a:lvl1pPr marL="0" indent="0" algn="ctr">
              <a:buNone/>
              <a:defRPr sz="1500" b="1">
                <a:solidFill>
                  <a:schemeClr val="tx1"/>
                </a:solidFill>
              </a:defRPr>
            </a:lvl1pPr>
            <a:lvl2pPr marL="0" indent="0" algn="ctr">
              <a:buNone/>
              <a:defRPr sz="15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Namn</a:t>
            </a:r>
          </a:p>
          <a:p>
            <a:pPr lvl="1"/>
            <a:r>
              <a:rPr lang="sv-SE"/>
              <a:t>Titel</a:t>
            </a:r>
            <a:br>
              <a:rPr lang="sv-SE"/>
            </a:br>
            <a:r>
              <a:rPr lang="sv-SE"/>
              <a:t>Datum</a:t>
            </a:r>
          </a:p>
        </p:txBody>
      </p:sp>
      <p:sp>
        <p:nvSpPr>
          <p:cNvPr id="4" name="Platshållare för datum 3">
            <a:extLst>
              <a:ext uri="{FF2B5EF4-FFF2-40B4-BE49-F238E27FC236}">
                <a16:creationId xmlns:a16="http://schemas.microsoft.com/office/drawing/2014/main" id="{6D4896AD-BB83-4D48-AE45-CF75415D539D}"/>
              </a:ext>
            </a:extLst>
          </p:cNvPr>
          <p:cNvSpPr>
            <a:spLocks noGrp="1"/>
          </p:cNvSpPr>
          <p:nvPr>
            <p:ph type="dt" sz="half" idx="10"/>
          </p:nvPr>
        </p:nvSpPr>
        <p:spPr>
          <a:xfrm>
            <a:off x="20596" y="6453763"/>
            <a:ext cx="922379" cy="230884"/>
          </a:xfrm>
        </p:spPr>
        <p:txBody>
          <a:bodyPr/>
          <a:lstStyle>
            <a:lvl1pPr>
              <a:defRPr>
                <a:solidFill>
                  <a:schemeClr val="tx1"/>
                </a:solidFill>
              </a:defRPr>
            </a:lvl1pPr>
          </a:lstStyle>
          <a:p>
            <a:fld id="{417130F1-CFAE-4F3E-8DBA-15451F694089}" type="datetimeFigureOut">
              <a:rPr lang="en-GB" smtClean="0"/>
              <a:t>20/12/2023</a:t>
            </a:fld>
            <a:endParaRPr lang="en-GB"/>
          </a:p>
        </p:txBody>
      </p:sp>
      <p:sp>
        <p:nvSpPr>
          <p:cNvPr id="5" name="Platshållare för sidfot 4">
            <a:extLst>
              <a:ext uri="{FF2B5EF4-FFF2-40B4-BE49-F238E27FC236}">
                <a16:creationId xmlns:a16="http://schemas.microsoft.com/office/drawing/2014/main" id="{728CF1B9-9E4A-4145-B542-EBF64656D350}"/>
              </a:ext>
            </a:extLst>
          </p:cNvPr>
          <p:cNvSpPr>
            <a:spLocks noGrp="1"/>
          </p:cNvSpPr>
          <p:nvPr>
            <p:ph type="ftr" sz="quarter" idx="11"/>
          </p:nvPr>
        </p:nvSpPr>
        <p:spPr>
          <a:xfrm>
            <a:off x="976841" y="6394838"/>
            <a:ext cx="8946091" cy="365125"/>
          </a:xfrm>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5081BAA2-4498-41C8-8996-C7436D1390A9}"/>
              </a:ext>
            </a:extLst>
          </p:cNvPr>
          <p:cNvSpPr>
            <a:spLocks noGrp="1"/>
          </p:cNvSpPr>
          <p:nvPr>
            <p:ph type="sldNum" sz="quarter" idx="12"/>
          </p:nvPr>
        </p:nvSpPr>
        <p:spPr/>
        <p:txBody>
          <a:bodyPr/>
          <a:lstStyle>
            <a:lvl1pPr>
              <a:defRPr>
                <a:solidFill>
                  <a:schemeClr val="tx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147164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2B6569-B60F-4441-9EE5-6A0BFD6A4ED6}"/>
              </a:ext>
            </a:extLst>
          </p:cNvPr>
          <p:cNvSpPr>
            <a:spLocks noGrp="1"/>
          </p:cNvSpPr>
          <p:nvPr>
            <p:ph type="title"/>
          </p:nvPr>
        </p:nvSpPr>
        <p:spPr>
          <a:xfrm>
            <a:off x="942975" y="271200"/>
            <a:ext cx="10304744" cy="1325563"/>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0D44710-A50F-4B2C-A56C-1BE478C88A0C}"/>
              </a:ext>
            </a:extLst>
          </p:cNvPr>
          <p:cNvSpPr>
            <a:spLocks noGrp="1"/>
          </p:cNvSpPr>
          <p:nvPr>
            <p:ph sz="half" idx="1"/>
          </p:nvPr>
        </p:nvSpPr>
        <p:spPr>
          <a:xfrm>
            <a:off x="942975" y="1802962"/>
            <a:ext cx="3960000" cy="4254938"/>
          </a:xfrm>
        </p:spPr>
        <p:txBody>
          <a:bodyPr>
            <a:normAutofit/>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528DA3B-9D14-4E86-AB67-2A587A1D7DBE}"/>
              </a:ext>
            </a:extLst>
          </p:cNvPr>
          <p:cNvSpPr>
            <a:spLocks noGrp="1"/>
          </p:cNvSpPr>
          <p:nvPr>
            <p:ph sz="half" idx="2"/>
          </p:nvPr>
        </p:nvSpPr>
        <p:spPr>
          <a:xfrm>
            <a:off x="5508831" y="1795696"/>
            <a:ext cx="3960000" cy="4254937"/>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3A583F5-71B0-4CC6-AD22-244EA23E13C6}"/>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20/12/2023</a:t>
            </a:fld>
            <a:endParaRPr lang="en-GB"/>
          </a:p>
        </p:txBody>
      </p:sp>
      <p:sp>
        <p:nvSpPr>
          <p:cNvPr id="6" name="Platshållare för sidfot 5">
            <a:extLst>
              <a:ext uri="{FF2B5EF4-FFF2-40B4-BE49-F238E27FC236}">
                <a16:creationId xmlns:a16="http://schemas.microsoft.com/office/drawing/2014/main" id="{4F219E4C-B4B0-4100-B003-053F7FBF971E}"/>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4AD4C9EE-EDF9-4F72-931C-67B0495EFDF4}"/>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48810370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vå delar med ingres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2694A3-27BC-4AC1-9E40-E79F09561592}"/>
              </a:ext>
            </a:extLst>
          </p:cNvPr>
          <p:cNvSpPr>
            <a:spLocks noGrp="1"/>
          </p:cNvSpPr>
          <p:nvPr>
            <p:ph type="title"/>
          </p:nvPr>
        </p:nvSpPr>
        <p:spPr>
          <a:xfrm>
            <a:off x="942975" y="271200"/>
            <a:ext cx="10304744" cy="1325563"/>
          </a:xfrm>
        </p:spPr>
        <p:txBody>
          <a:bodyPr/>
          <a:lstStyle>
            <a:lvl1pPr>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1802961"/>
            <a:ext cx="7594969" cy="905313"/>
          </a:xfrm>
        </p:spPr>
        <p:txBody>
          <a:bodyPr anchor="t" anchorCtr="0">
            <a:noAutofit/>
          </a:bodyPr>
          <a:lstStyle>
            <a:lvl1pPr marL="0" indent="0">
              <a:buNone/>
              <a:defRPr sz="225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53336" y="2924174"/>
            <a:ext cx="3960000" cy="3133725"/>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5507511" y="2914472"/>
            <a:ext cx="3960000" cy="314342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20/12/2023</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9658932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image" Target="../media/image1.png"/><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theme" Target="../theme/theme2.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69973F0-AD06-4B4B-9740-8506B3727871}"/>
              </a:ext>
            </a:extLst>
          </p:cNvPr>
          <p:cNvSpPr>
            <a:spLocks noGrp="1"/>
          </p:cNvSpPr>
          <p:nvPr>
            <p:ph type="title"/>
          </p:nvPr>
        </p:nvSpPr>
        <p:spPr>
          <a:xfrm>
            <a:off x="942975" y="271200"/>
            <a:ext cx="10304744" cy="1325563"/>
          </a:xfrm>
          <a:prstGeom prst="rect">
            <a:avLst/>
          </a:prstGeom>
        </p:spPr>
        <p:txBody>
          <a:bodyPr vert="horz" lIns="91440" tIns="45720" rIns="91440" bIns="45720" rtlCol="0" anchor="b" anchorCtr="0">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F24BEE8-7462-4A31-B9F4-DB84347E27E0}"/>
              </a:ext>
            </a:extLst>
          </p:cNvPr>
          <p:cNvSpPr>
            <a:spLocks noGrp="1"/>
          </p:cNvSpPr>
          <p:nvPr>
            <p:ph type="body" idx="1"/>
          </p:nvPr>
        </p:nvSpPr>
        <p:spPr>
          <a:xfrm>
            <a:off x="942975" y="1802962"/>
            <a:ext cx="10304744" cy="42549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E1930D9-D939-4946-BBE3-16BF6093DA1F}"/>
              </a:ext>
            </a:extLst>
          </p:cNvPr>
          <p:cNvSpPr>
            <a:spLocks noGrp="1"/>
          </p:cNvSpPr>
          <p:nvPr>
            <p:ph type="dt" sz="half" idx="2"/>
          </p:nvPr>
        </p:nvSpPr>
        <p:spPr>
          <a:xfrm>
            <a:off x="20596" y="6453763"/>
            <a:ext cx="922379" cy="230884"/>
          </a:xfrm>
          <a:prstGeom prst="rect">
            <a:avLst/>
          </a:prstGeom>
        </p:spPr>
        <p:txBody>
          <a:bodyPr vert="horz" lIns="91440" tIns="45720" rIns="91440" bIns="45720" rtlCol="0" anchor="ctr"/>
          <a:lstStyle>
            <a:lvl1pPr algn="l">
              <a:defRPr sz="1000">
                <a:solidFill>
                  <a:schemeClr val="tx1"/>
                </a:solidFill>
              </a:defRPr>
            </a:lvl1pPr>
          </a:lstStyle>
          <a:p>
            <a:fld id="{417130F1-CFAE-4F3E-8DBA-15451F694089}" type="datetimeFigureOut">
              <a:rPr lang="en-GB" smtClean="0"/>
              <a:t>20/12/2023</a:t>
            </a:fld>
            <a:endParaRPr lang="en-GB"/>
          </a:p>
        </p:txBody>
      </p:sp>
      <p:sp>
        <p:nvSpPr>
          <p:cNvPr id="6" name="Platshållare för bildnummer 5">
            <a:extLst>
              <a:ext uri="{FF2B5EF4-FFF2-40B4-BE49-F238E27FC236}">
                <a16:creationId xmlns:a16="http://schemas.microsoft.com/office/drawing/2014/main" id="{99401577-0F42-42F8-9BA8-73102A53778F}"/>
              </a:ext>
            </a:extLst>
          </p:cNvPr>
          <p:cNvSpPr>
            <a:spLocks noGrp="1"/>
          </p:cNvSpPr>
          <p:nvPr>
            <p:ph type="sldNum" sz="quarter" idx="4"/>
          </p:nvPr>
        </p:nvSpPr>
        <p:spPr>
          <a:xfrm>
            <a:off x="45669" y="72806"/>
            <a:ext cx="477151" cy="338648"/>
          </a:xfrm>
          <a:prstGeom prst="rect">
            <a:avLst/>
          </a:prstGeom>
        </p:spPr>
        <p:txBody>
          <a:bodyPr vert="horz" lIns="91440" tIns="45720" rIns="91440" bIns="45720" rtlCol="0" anchor="ctr"/>
          <a:lstStyle>
            <a:lvl1pPr algn="l">
              <a:defRPr sz="1000">
                <a:solidFill>
                  <a:schemeClr val="tx1"/>
                </a:solidFill>
              </a:defRPr>
            </a:lvl1pPr>
          </a:lstStyle>
          <a:p>
            <a:fld id="{0CBCBD9C-3C31-42D4-A78B-497858E3EA19}" type="slidenum">
              <a:rPr lang="en-GB" smtClean="0"/>
              <a:t>‹#›</a:t>
            </a:fld>
            <a:endParaRPr lang="en-GB"/>
          </a:p>
        </p:txBody>
      </p:sp>
      <p:sp>
        <p:nvSpPr>
          <p:cNvPr id="5" name="Platshållare för sidfot 4">
            <a:extLst>
              <a:ext uri="{FF2B5EF4-FFF2-40B4-BE49-F238E27FC236}">
                <a16:creationId xmlns:a16="http://schemas.microsoft.com/office/drawing/2014/main" id="{3FF12FEC-95B7-429F-BE0E-75829CD3BE39}"/>
              </a:ext>
            </a:extLst>
          </p:cNvPr>
          <p:cNvSpPr>
            <a:spLocks noGrp="1"/>
          </p:cNvSpPr>
          <p:nvPr>
            <p:ph type="ftr" sz="quarter" idx="3"/>
          </p:nvPr>
        </p:nvSpPr>
        <p:spPr>
          <a:xfrm>
            <a:off x="976843" y="6394838"/>
            <a:ext cx="8535020" cy="373824"/>
          </a:xfrm>
          <a:prstGeom prst="rect">
            <a:avLst/>
          </a:prstGeom>
        </p:spPr>
        <p:txBody>
          <a:bodyPr vert="horz" lIns="91440" tIns="45720" rIns="91440" bIns="45720" rtlCol="0" anchor="ctr"/>
          <a:lstStyle>
            <a:lvl1pPr algn="l">
              <a:defRPr sz="1000">
                <a:solidFill>
                  <a:schemeClr val="tx1"/>
                </a:solidFill>
              </a:defRPr>
            </a:lvl1pPr>
          </a:lstStyle>
          <a:p>
            <a:endParaRPr lang="en-GB"/>
          </a:p>
        </p:txBody>
      </p:sp>
      <p:pic>
        <p:nvPicPr>
          <p:cNvPr id="10" name="Bildobjekt 9">
            <a:extLst>
              <a:ext uri="{FF2B5EF4-FFF2-40B4-BE49-F238E27FC236}">
                <a16:creationId xmlns:a16="http://schemas.microsoft.com/office/drawing/2014/main" id="{2C7A058D-6776-4EBC-8542-AD9B1A33D140}"/>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994100518"/>
      </p:ext>
    </p:extLst>
  </p:cSld>
  <p:clrMap bg1="lt1" tx1="dk1" bg2="lt2" tx2="dk2" accent1="accent1" accent2="accent2" accent3="accent3" accent4="accent4" accent5="accent5" accent6="accent6" hlink="hlink" folHlink="folHlink"/>
  <p:sldLayoutIdLst>
    <p:sldLayoutId id="2147483661" r:id="rId1"/>
    <p:sldLayoutId id="2147483739" r:id="rId2"/>
    <p:sldLayoutId id="2147483740" r:id="rId3"/>
    <p:sldLayoutId id="2147483662" r:id="rId4"/>
    <p:sldLayoutId id="2147483663" r:id="rId5"/>
    <p:sldLayoutId id="2147483664" r:id="rId6"/>
    <p:sldLayoutId id="2147483665"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666" r:id="rId18"/>
    <p:sldLayoutId id="2147483667" r:id="rId19"/>
    <p:sldLayoutId id="2147483668" r:id="rId20"/>
    <p:sldLayoutId id="2147483669" r:id="rId21"/>
    <p:sldLayoutId id="2147483670" r:id="rId22"/>
    <p:sldLayoutId id="2147483671" r:id="rId23"/>
    <p:sldLayoutId id="2147483681" r:id="rId24"/>
    <p:sldLayoutId id="2147483672" r:id="rId25"/>
    <p:sldLayoutId id="2147483673" r:id="rId26"/>
    <p:sldLayoutId id="2147483682" r:id="rId27"/>
    <p:sldLayoutId id="2147483674" r:id="rId28"/>
    <p:sldLayoutId id="2147483675" r:id="rId29"/>
    <p:sldLayoutId id="2147483751" r:id="rId30"/>
    <p:sldLayoutId id="2147483752" r:id="rId31"/>
    <p:sldLayoutId id="2147483753" r:id="rId32"/>
    <p:sldLayoutId id="2147483676" r:id="rId33"/>
    <p:sldLayoutId id="2147483677" r:id="rId34"/>
    <p:sldLayoutId id="2147483678" r:id="rId35"/>
    <p:sldLayoutId id="2147483679" r:id="rId36"/>
    <p:sldLayoutId id="2147483680" r:id="rId37"/>
    <p:sldLayoutId id="2147483683" r:id="rId38"/>
    <p:sldLayoutId id="2147483738" r:id="rId39"/>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304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1pPr>
      <a:lvl2pPr marL="4608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2pPr>
      <a:lvl3pPr marL="6912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3pPr>
      <a:lvl4pPr marL="9216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2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69973F0-AD06-4B4B-9740-8506B3727871}"/>
              </a:ext>
            </a:extLst>
          </p:cNvPr>
          <p:cNvSpPr>
            <a:spLocks noGrp="1"/>
          </p:cNvSpPr>
          <p:nvPr>
            <p:ph type="title"/>
          </p:nvPr>
        </p:nvSpPr>
        <p:spPr>
          <a:xfrm>
            <a:off x="942975" y="271200"/>
            <a:ext cx="10304744" cy="1325563"/>
          </a:xfrm>
          <a:prstGeom prst="rect">
            <a:avLst/>
          </a:prstGeom>
        </p:spPr>
        <p:txBody>
          <a:bodyPr vert="horz" lIns="91440" tIns="45720" rIns="91440" bIns="45720" rtlCol="0" anchor="b" anchorCtr="0">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F24BEE8-7462-4A31-B9F4-DB84347E27E0}"/>
              </a:ext>
            </a:extLst>
          </p:cNvPr>
          <p:cNvSpPr>
            <a:spLocks noGrp="1"/>
          </p:cNvSpPr>
          <p:nvPr>
            <p:ph type="body" idx="1"/>
          </p:nvPr>
        </p:nvSpPr>
        <p:spPr>
          <a:xfrm>
            <a:off x="942975" y="1802962"/>
            <a:ext cx="10304744" cy="42549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E1930D9-D939-4946-BBE3-16BF6093DA1F}"/>
              </a:ext>
            </a:extLst>
          </p:cNvPr>
          <p:cNvSpPr>
            <a:spLocks noGrp="1"/>
          </p:cNvSpPr>
          <p:nvPr>
            <p:ph type="dt" sz="half" idx="2"/>
          </p:nvPr>
        </p:nvSpPr>
        <p:spPr>
          <a:xfrm>
            <a:off x="20596" y="6453763"/>
            <a:ext cx="922379" cy="230884"/>
          </a:xfrm>
          <a:prstGeom prst="rect">
            <a:avLst/>
          </a:prstGeom>
        </p:spPr>
        <p:txBody>
          <a:bodyPr vert="horz" lIns="91440" tIns="45720" rIns="91440" bIns="45720" rtlCol="0" anchor="ctr"/>
          <a:lstStyle>
            <a:lvl1pPr algn="l">
              <a:defRPr sz="1000">
                <a:solidFill>
                  <a:schemeClr val="tx1"/>
                </a:solidFill>
              </a:defRPr>
            </a:lvl1pPr>
          </a:lstStyle>
          <a:p>
            <a:fld id="{417130F1-CFAE-4F3E-8DBA-15451F694089}" type="datetimeFigureOut">
              <a:rPr lang="en-GB" smtClean="0"/>
              <a:t>20/12/2023</a:t>
            </a:fld>
            <a:endParaRPr lang="en-GB"/>
          </a:p>
        </p:txBody>
      </p:sp>
      <p:sp>
        <p:nvSpPr>
          <p:cNvPr id="6" name="Platshållare för bildnummer 5">
            <a:extLst>
              <a:ext uri="{FF2B5EF4-FFF2-40B4-BE49-F238E27FC236}">
                <a16:creationId xmlns:a16="http://schemas.microsoft.com/office/drawing/2014/main" id="{99401577-0F42-42F8-9BA8-73102A53778F}"/>
              </a:ext>
            </a:extLst>
          </p:cNvPr>
          <p:cNvSpPr>
            <a:spLocks noGrp="1"/>
          </p:cNvSpPr>
          <p:nvPr>
            <p:ph type="sldNum" sz="quarter" idx="4"/>
          </p:nvPr>
        </p:nvSpPr>
        <p:spPr>
          <a:xfrm>
            <a:off x="45669" y="72806"/>
            <a:ext cx="477151" cy="338648"/>
          </a:xfrm>
          <a:prstGeom prst="rect">
            <a:avLst/>
          </a:prstGeom>
        </p:spPr>
        <p:txBody>
          <a:bodyPr vert="horz" lIns="91440" tIns="45720" rIns="91440" bIns="45720" rtlCol="0" anchor="ctr"/>
          <a:lstStyle>
            <a:lvl1pPr algn="l">
              <a:defRPr sz="1000">
                <a:solidFill>
                  <a:schemeClr val="tx1"/>
                </a:solidFill>
              </a:defRPr>
            </a:lvl1pPr>
          </a:lstStyle>
          <a:p>
            <a:fld id="{0CBCBD9C-3C31-42D4-A78B-497858E3EA19}" type="slidenum">
              <a:rPr lang="en-GB" smtClean="0"/>
              <a:t>‹#›</a:t>
            </a:fld>
            <a:endParaRPr lang="en-GB"/>
          </a:p>
        </p:txBody>
      </p:sp>
      <p:sp>
        <p:nvSpPr>
          <p:cNvPr id="5" name="Platshållare för sidfot 4">
            <a:extLst>
              <a:ext uri="{FF2B5EF4-FFF2-40B4-BE49-F238E27FC236}">
                <a16:creationId xmlns:a16="http://schemas.microsoft.com/office/drawing/2014/main" id="{3FF12FEC-95B7-429F-BE0E-75829CD3BE39}"/>
              </a:ext>
            </a:extLst>
          </p:cNvPr>
          <p:cNvSpPr>
            <a:spLocks noGrp="1"/>
          </p:cNvSpPr>
          <p:nvPr>
            <p:ph type="ftr" sz="quarter" idx="3"/>
          </p:nvPr>
        </p:nvSpPr>
        <p:spPr>
          <a:xfrm>
            <a:off x="976843" y="6394838"/>
            <a:ext cx="8535020" cy="373824"/>
          </a:xfrm>
          <a:prstGeom prst="rect">
            <a:avLst/>
          </a:prstGeom>
        </p:spPr>
        <p:txBody>
          <a:bodyPr vert="horz" lIns="91440" tIns="45720" rIns="91440" bIns="45720" rtlCol="0" anchor="ctr"/>
          <a:lstStyle>
            <a:lvl1pPr algn="l">
              <a:defRPr sz="1000">
                <a:solidFill>
                  <a:schemeClr val="tx1"/>
                </a:solidFill>
              </a:defRPr>
            </a:lvl1pPr>
          </a:lstStyle>
          <a:p>
            <a:endParaRPr lang="en-GB"/>
          </a:p>
        </p:txBody>
      </p:sp>
      <p:pic>
        <p:nvPicPr>
          <p:cNvPr id="10" name="Bildobjekt 9">
            <a:extLst>
              <a:ext uri="{FF2B5EF4-FFF2-40B4-BE49-F238E27FC236}">
                <a16:creationId xmlns:a16="http://schemas.microsoft.com/office/drawing/2014/main" id="{2C7A058D-6776-4EBC-8542-AD9B1A33D140}"/>
              </a:ext>
            </a:extLst>
          </p:cNvPr>
          <p:cNvPicPr>
            <a:picLocks noChangeAspect="1"/>
          </p:cNvPicPr>
          <p:nvPr/>
        </p:nvPicPr>
        <p:blipFill>
          <a:blip r:embed="rId24">
            <a:extLst>
              <a:ext uri="{28A0092B-C50C-407E-A947-70E740481C1C}">
                <a14:useLocalDpi xmlns:a14="http://schemas.microsoft.com/office/drawing/2010/main"/>
              </a:ext>
            </a:extLst>
          </a:blip>
          <a:stretch>
            <a:fillRect/>
          </a:stretch>
        </p:blipFill>
        <p:spPr>
          <a:xfrm>
            <a:off x="9592853" y="6011309"/>
            <a:ext cx="2601220" cy="849600"/>
          </a:xfrm>
          <a:prstGeom prst="rect">
            <a:avLst/>
          </a:prstGeom>
        </p:spPr>
      </p:pic>
    </p:spTree>
    <p:extLst>
      <p:ext uri="{BB962C8B-B14F-4D97-AF65-F5344CB8AC3E}">
        <p14:creationId xmlns:p14="http://schemas.microsoft.com/office/powerpoint/2010/main" val="994100518"/>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304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1pPr>
      <a:lvl2pPr marL="4608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2pPr>
      <a:lvl3pPr marL="6912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3pPr>
      <a:lvl4pPr marL="9216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2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8.xml"/><Relationship Id="rId1" Type="http://schemas.openxmlformats.org/officeDocument/2006/relationships/video" Target="https://www.youtube.com/embed/Nx50cNfPL6g?feature=oembed"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3A385BE-8256-0AE5-CC13-21AB96D4D7C0}"/>
              </a:ext>
            </a:extLst>
          </p:cNvPr>
          <p:cNvSpPr>
            <a:spLocks noGrp="1"/>
          </p:cNvSpPr>
          <p:nvPr>
            <p:ph type="title"/>
          </p:nvPr>
        </p:nvSpPr>
        <p:spPr/>
        <p:txBody>
          <a:bodyPr/>
          <a:lstStyle/>
          <a:p>
            <a:r>
              <a:rPr lang="sv-SE">
                <a:cs typeface="Arial"/>
              </a:rPr>
              <a:t>Om denna presentation</a:t>
            </a:r>
            <a:endParaRPr lang="sv-SE"/>
          </a:p>
        </p:txBody>
      </p:sp>
      <p:sp>
        <p:nvSpPr>
          <p:cNvPr id="2" name="Platshållare för bild 1">
            <a:extLst>
              <a:ext uri="{FF2B5EF4-FFF2-40B4-BE49-F238E27FC236}">
                <a16:creationId xmlns:a16="http://schemas.microsoft.com/office/drawing/2014/main" id="{9D58FB94-2A09-381A-2E26-D1162757B576}"/>
              </a:ext>
            </a:extLst>
          </p:cNvPr>
          <p:cNvSpPr>
            <a:spLocks noGrp="1"/>
          </p:cNvSpPr>
          <p:nvPr>
            <p:ph idx="1"/>
          </p:nvPr>
        </p:nvSpPr>
        <p:spPr/>
        <p:txBody>
          <a:bodyPr vert="horz" lIns="91440" tIns="45720" rIns="91440" bIns="45720" rtlCol="0" anchor="t">
            <a:normAutofit/>
          </a:bodyPr>
          <a:lstStyle/>
          <a:p>
            <a:pPr marL="229870" indent="-229870"/>
            <a:r>
              <a:rPr lang="sv-SE" dirty="0">
                <a:cs typeface="Arial"/>
              </a:rPr>
              <a:t>Använd denna presentation för att prata om och inleda samtal om strategisk inriktning 2024-2030</a:t>
            </a:r>
          </a:p>
          <a:p>
            <a:pPr marL="229870" indent="-229870"/>
            <a:r>
              <a:rPr lang="sv-SE" dirty="0">
                <a:cs typeface="Arial"/>
              </a:rPr>
              <a:t>Beroende på vilket tillfälle det gäller, kan du anpassa vilka bilder du visar</a:t>
            </a:r>
          </a:p>
          <a:p>
            <a:pPr marL="229870" indent="-229870"/>
            <a:r>
              <a:rPr lang="sv-SE" dirty="0">
                <a:cs typeface="Arial"/>
              </a:rPr>
              <a:t>Om du vill, lägg till eller ändra i bilderna för att visa på egna exempel inom kretsen eller den verksamhet du jobbar med</a:t>
            </a:r>
          </a:p>
          <a:p>
            <a:pPr marL="229870" indent="-229870"/>
            <a:r>
              <a:rPr lang="sv-SE" dirty="0">
                <a:cs typeface="Arial"/>
              </a:rPr>
              <a:t>Under varje bild finns talepunkter att ta hjälp av </a:t>
            </a:r>
          </a:p>
          <a:p>
            <a:pPr marL="229870" indent="-229870"/>
            <a:endParaRPr lang="sv-SE">
              <a:cs typeface="Arial"/>
            </a:endParaRPr>
          </a:p>
        </p:txBody>
      </p:sp>
    </p:spTree>
    <p:extLst>
      <p:ext uri="{BB962C8B-B14F-4D97-AF65-F5344CB8AC3E}">
        <p14:creationId xmlns:p14="http://schemas.microsoft.com/office/powerpoint/2010/main" val="2389229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9A17A6-C983-0928-8B4E-B6487E5FFBF1}"/>
              </a:ext>
            </a:extLst>
          </p:cNvPr>
          <p:cNvSpPr>
            <a:spLocks noGrp="1"/>
          </p:cNvSpPr>
          <p:nvPr>
            <p:ph type="title"/>
          </p:nvPr>
        </p:nvSpPr>
        <p:spPr>
          <a:xfrm>
            <a:off x="657922" y="245326"/>
            <a:ext cx="4594301" cy="1033629"/>
          </a:xfrm>
        </p:spPr>
        <p:txBody>
          <a:bodyPr>
            <a:noAutofit/>
          </a:bodyPr>
          <a:lstStyle/>
          <a:p>
            <a:r>
              <a:rPr lang="sv-SE" sz="2800" b="0"/>
              <a:t>Fokusområde</a:t>
            </a:r>
            <a:r>
              <a:rPr lang="sv-SE" sz="2800"/>
              <a:t> </a:t>
            </a:r>
            <a:br>
              <a:rPr lang="sv-SE" sz="2800"/>
            </a:br>
            <a:r>
              <a:rPr lang="sv-SE" sz="2800"/>
              <a:t>Mångfald och inkludering</a:t>
            </a:r>
          </a:p>
        </p:txBody>
      </p:sp>
      <p:pic>
        <p:nvPicPr>
          <p:cNvPr id="6" name="Platshållare för bild 5" descr="En bild som visar utomhus, klädsel, person, person">
            <a:extLst>
              <a:ext uri="{FF2B5EF4-FFF2-40B4-BE49-F238E27FC236}">
                <a16:creationId xmlns:a16="http://schemas.microsoft.com/office/drawing/2014/main" id="{82697523-729C-1F70-882B-481CC0AF8658}"/>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0383" r="20383"/>
          <a:stretch>
            <a:fillRect/>
          </a:stretch>
        </p:blipFill>
        <p:spPr>
          <a:xfrm>
            <a:off x="6096000" y="13063"/>
            <a:ext cx="6096000" cy="6858000"/>
          </a:xfrm>
        </p:spPr>
      </p:pic>
      <p:sp>
        <p:nvSpPr>
          <p:cNvPr id="4" name="Platshållare för text 3">
            <a:extLst>
              <a:ext uri="{FF2B5EF4-FFF2-40B4-BE49-F238E27FC236}">
                <a16:creationId xmlns:a16="http://schemas.microsoft.com/office/drawing/2014/main" id="{C11843A6-8A49-AF55-447A-8A414D84C3A2}"/>
              </a:ext>
            </a:extLst>
          </p:cNvPr>
          <p:cNvSpPr>
            <a:spLocks noGrp="1"/>
          </p:cNvSpPr>
          <p:nvPr>
            <p:ph type="body" sz="half" idx="2"/>
          </p:nvPr>
        </p:nvSpPr>
        <p:spPr>
          <a:xfrm>
            <a:off x="657921" y="1455308"/>
            <a:ext cx="5298261" cy="5314607"/>
          </a:xfrm>
        </p:spPr>
        <p:txBody>
          <a:bodyPr vert="horz" lIns="91440" tIns="45720" rIns="91440" bIns="45720" rtlCol="0" anchor="t">
            <a:noAutofit/>
          </a:bodyPr>
          <a:lstStyle/>
          <a:p>
            <a:pPr marL="342900" indent="-342900" algn="l" rtl="0" fontAlgn="base">
              <a:buFont typeface="Arial" panose="020B0604020202020204" pitchFamily="34" charset="0"/>
              <a:buChar char="•"/>
            </a:pPr>
            <a:r>
              <a:rPr lang="sv-SE" sz="2200" b="0" i="0" u="none" strike="noStrike">
                <a:solidFill>
                  <a:srgbClr val="000000"/>
                </a:solidFill>
                <a:effectLst/>
                <a:latin typeface="Arial"/>
                <a:cs typeface="Arial"/>
              </a:rPr>
              <a:t>Vi säkerställer en ökad mångfald i vår organisation</a:t>
            </a:r>
            <a:r>
              <a:rPr lang="en-US" sz="2200" b="0" i="0">
                <a:solidFill>
                  <a:srgbClr val="000000"/>
                </a:solidFill>
                <a:effectLst/>
                <a:latin typeface="Arial"/>
                <a:cs typeface="Arial"/>
              </a:rPr>
              <a:t>​</a:t>
            </a:r>
          </a:p>
          <a:p>
            <a:pPr marL="342900" indent="-342900" algn="l" rtl="0" fontAlgn="base">
              <a:buFont typeface="Arial" panose="020B0604020202020204" pitchFamily="34" charset="0"/>
              <a:buChar char="•"/>
            </a:pPr>
            <a:endParaRPr lang="en-US" sz="2200" b="0" i="0">
              <a:effectLst/>
              <a:latin typeface="Arial" panose="020B0604020202020204" pitchFamily="34" charset="0"/>
              <a:cs typeface="Arial"/>
            </a:endParaRPr>
          </a:p>
          <a:p>
            <a:pPr marL="342900" indent="-342900" algn="l" rtl="0" fontAlgn="base">
              <a:buFont typeface="Arial" panose="020B0604020202020204" pitchFamily="34" charset="0"/>
              <a:buChar char="•"/>
            </a:pPr>
            <a:r>
              <a:rPr lang="sv-SE" sz="2200" b="0" i="0" u="none" strike="noStrike">
                <a:effectLst/>
                <a:latin typeface="Arial"/>
                <a:cs typeface="Arial"/>
              </a:rPr>
              <a:t>Vi främjar en inkluderande kultur som påverkar hur vi rekryterar, utvecklar och behåller frivilliga, förtroendevalda och anställda </a:t>
            </a:r>
            <a:r>
              <a:rPr lang="en-US" sz="2200" b="0" i="0">
                <a:effectLst/>
                <a:latin typeface="Arial"/>
                <a:cs typeface="Arial"/>
              </a:rPr>
              <a:t>​</a:t>
            </a:r>
          </a:p>
          <a:p>
            <a:pPr marL="342900" indent="-342900" algn="l" rtl="0" fontAlgn="base">
              <a:buFont typeface="Arial" panose="020B0604020202020204" pitchFamily="34" charset="0"/>
              <a:buChar char="•"/>
            </a:pPr>
            <a:endParaRPr lang="en-US" sz="2200" b="0" i="0">
              <a:solidFill>
                <a:srgbClr val="000000"/>
              </a:solidFill>
              <a:effectLst/>
              <a:latin typeface="Arial" panose="020B0604020202020204" pitchFamily="34" charset="0"/>
            </a:endParaRPr>
          </a:p>
          <a:p>
            <a:pPr marL="342900" indent="-342900" fontAlgn="base">
              <a:buFont typeface="Arial" panose="020B0604020202020204" pitchFamily="34" charset="0"/>
              <a:buChar char="•"/>
            </a:pPr>
            <a:r>
              <a:rPr lang="sv-SE" sz="2200">
                <a:solidFill>
                  <a:srgbClr val="000000"/>
                </a:solidFill>
                <a:ea typeface="+mn-lt"/>
                <a:cs typeface="+mn-lt"/>
              </a:rPr>
              <a:t>Vi gör våra målgrupper delaktiga i planerandet och genomförandet av våra verksamheter</a:t>
            </a:r>
            <a:br>
              <a:rPr lang="sv-SE" sz="2200">
                <a:solidFill>
                  <a:srgbClr val="000000"/>
                </a:solidFill>
                <a:ea typeface="+mn-lt"/>
                <a:cs typeface="+mn-lt"/>
              </a:rPr>
            </a:br>
            <a:endParaRPr lang="sv-SE" sz="2200">
              <a:solidFill>
                <a:srgbClr val="000000"/>
              </a:solidFill>
              <a:latin typeface="Arial"/>
              <a:cs typeface="Arial"/>
            </a:endParaRPr>
          </a:p>
          <a:p>
            <a:pPr marL="342900" indent="-342900" algn="l">
              <a:buFont typeface="Arial" panose="020B0604020202020204" pitchFamily="34" charset="0"/>
              <a:buChar char="•"/>
            </a:pPr>
            <a:r>
              <a:rPr lang="sv-SE" sz="2200" b="0" i="0" u="none" strike="noStrike">
                <a:solidFill>
                  <a:srgbClr val="000000"/>
                </a:solidFill>
                <a:effectLst/>
                <a:latin typeface="Arial"/>
                <a:cs typeface="Arial"/>
              </a:rPr>
              <a:t>Vi kommunicerar alltid på ett inkluderande sätt både internt och externt</a:t>
            </a:r>
            <a:r>
              <a:rPr lang="en-US" sz="2200" b="0" i="0">
                <a:solidFill>
                  <a:srgbClr val="000000"/>
                </a:solidFill>
                <a:effectLst/>
                <a:latin typeface="Arial"/>
                <a:cs typeface="Arial"/>
              </a:rPr>
              <a:t>​</a:t>
            </a:r>
            <a:endParaRPr lang="en-US" sz="2200">
              <a:latin typeface="Arial"/>
              <a:cs typeface="Arial"/>
            </a:endParaRPr>
          </a:p>
        </p:txBody>
      </p:sp>
    </p:spTree>
    <p:extLst>
      <p:ext uri="{BB962C8B-B14F-4D97-AF65-F5344CB8AC3E}">
        <p14:creationId xmlns:p14="http://schemas.microsoft.com/office/powerpoint/2010/main" val="2473278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A36913-83F6-AE94-23F4-2FA33C67F2A0}"/>
              </a:ext>
            </a:extLst>
          </p:cNvPr>
          <p:cNvSpPr>
            <a:spLocks noGrp="1"/>
          </p:cNvSpPr>
          <p:nvPr>
            <p:ph type="title"/>
          </p:nvPr>
        </p:nvSpPr>
        <p:spPr>
          <a:xfrm>
            <a:off x="568712" y="0"/>
            <a:ext cx="5527288" cy="1600200"/>
          </a:xfrm>
        </p:spPr>
        <p:txBody>
          <a:bodyPr>
            <a:normAutofit/>
          </a:bodyPr>
          <a:lstStyle/>
          <a:p>
            <a:r>
              <a:rPr lang="sv-SE" sz="2800" b="0"/>
              <a:t>Fokusområde</a:t>
            </a:r>
            <a:r>
              <a:rPr lang="sv-SE" sz="2800"/>
              <a:t> </a:t>
            </a:r>
            <a:br>
              <a:rPr lang="sv-SE" sz="2800"/>
            </a:br>
            <a:r>
              <a:rPr lang="sv-SE" sz="2800"/>
              <a:t>Humanitära konsekvenser av klimatförändringarna</a:t>
            </a:r>
          </a:p>
        </p:txBody>
      </p:sp>
      <p:sp>
        <p:nvSpPr>
          <p:cNvPr id="4" name="Platshållare för text 3">
            <a:extLst>
              <a:ext uri="{FF2B5EF4-FFF2-40B4-BE49-F238E27FC236}">
                <a16:creationId xmlns:a16="http://schemas.microsoft.com/office/drawing/2014/main" id="{DCD54304-6A23-71D5-E365-B0FF0A93AAE3}"/>
              </a:ext>
            </a:extLst>
          </p:cNvPr>
          <p:cNvSpPr>
            <a:spLocks noGrp="1"/>
          </p:cNvSpPr>
          <p:nvPr>
            <p:ph type="body" sz="half" idx="2"/>
          </p:nvPr>
        </p:nvSpPr>
        <p:spPr>
          <a:xfrm>
            <a:off x="568712" y="1918988"/>
            <a:ext cx="5430644" cy="4620223"/>
          </a:xfrm>
        </p:spPr>
        <p:txBody>
          <a:bodyPr>
            <a:normAutofit/>
          </a:bodyPr>
          <a:lstStyle/>
          <a:p>
            <a:pPr marL="342900" indent="-342900" algn="l" rtl="0" fontAlgn="base">
              <a:buFont typeface="Arial" panose="020B0604020202020204" pitchFamily="34" charset="0"/>
              <a:buChar char="•"/>
            </a:pPr>
            <a:r>
              <a:rPr lang="sv-SE" sz="2200" b="0" i="0" u="none" strike="noStrike">
                <a:solidFill>
                  <a:srgbClr val="000000"/>
                </a:solidFill>
                <a:effectLst/>
                <a:latin typeface="Arial" panose="020B0604020202020204" pitchFamily="34" charset="0"/>
              </a:rPr>
              <a:t>Vi blir en ledande röst för att klimatförändringarna är en humanitär kris</a:t>
            </a:r>
            <a:r>
              <a:rPr lang="en-US" sz="2200" b="0" i="0">
                <a:solidFill>
                  <a:srgbClr val="000000"/>
                </a:solidFill>
                <a:effectLst/>
                <a:latin typeface="Arial" panose="020B0604020202020204" pitchFamily="34" charset="0"/>
              </a:rPr>
              <a:t>​</a:t>
            </a:r>
          </a:p>
          <a:p>
            <a:pPr marL="342900" indent="-342900" algn="l" rtl="0" fontAlgn="base">
              <a:buFont typeface="Arial" panose="020B0604020202020204" pitchFamily="34" charset="0"/>
              <a:buChar char="•"/>
            </a:pPr>
            <a:endParaRPr lang="sv-SE" sz="2200" b="0" i="0" u="none" strike="noStrike">
              <a:solidFill>
                <a:srgbClr val="000000"/>
              </a:solidFill>
              <a:effectLst/>
              <a:latin typeface="Arial" panose="020B0604020202020204" pitchFamily="34" charset="0"/>
            </a:endParaRPr>
          </a:p>
          <a:p>
            <a:pPr marL="342900" indent="-342900" algn="l" rtl="0" fontAlgn="base">
              <a:buFont typeface="Arial" panose="020B0604020202020204" pitchFamily="34" charset="0"/>
              <a:buChar char="•"/>
            </a:pPr>
            <a:r>
              <a:rPr lang="sv-SE" sz="2200" b="0" i="0" u="none" strike="noStrike">
                <a:solidFill>
                  <a:srgbClr val="000000"/>
                </a:solidFill>
                <a:effectLst/>
                <a:latin typeface="Arial" panose="020B0604020202020204" pitchFamily="34" charset="0"/>
              </a:rPr>
              <a:t>Vi minimerar vårt eget negativa klimat- och miljöavtryck med målsättningen att bli klimatpositiva </a:t>
            </a:r>
            <a:r>
              <a:rPr lang="en-US" sz="2200" b="0" i="0">
                <a:solidFill>
                  <a:srgbClr val="000000"/>
                </a:solidFill>
                <a:effectLst/>
                <a:latin typeface="Arial" panose="020B0604020202020204" pitchFamily="34" charset="0"/>
              </a:rPr>
              <a:t>​</a:t>
            </a:r>
          </a:p>
          <a:p>
            <a:pPr marL="342900" indent="-342900" algn="l" rtl="0" fontAlgn="base">
              <a:buFont typeface="Arial" panose="020B0604020202020204" pitchFamily="34" charset="0"/>
              <a:buChar char="•"/>
            </a:pPr>
            <a:endParaRPr lang="sv-SE" sz="2200" b="0" i="0" u="none" strike="noStrike">
              <a:solidFill>
                <a:srgbClr val="000000"/>
              </a:solidFill>
              <a:effectLst/>
              <a:latin typeface="Arial" panose="020B0604020202020204" pitchFamily="34" charset="0"/>
            </a:endParaRPr>
          </a:p>
          <a:p>
            <a:pPr marL="342900" indent="-342900" algn="l" rtl="0" fontAlgn="base">
              <a:buFont typeface="Arial" panose="020B0604020202020204" pitchFamily="34" charset="0"/>
              <a:buChar char="•"/>
            </a:pPr>
            <a:r>
              <a:rPr lang="sv-SE" sz="2200">
                <a:solidFill>
                  <a:srgbClr val="000000"/>
                </a:solidFill>
                <a:latin typeface="Arial" panose="020B0604020202020204" pitchFamily="34" charset="0"/>
              </a:rPr>
              <a:t>V</a:t>
            </a:r>
            <a:r>
              <a:rPr lang="sv-SE" sz="2200" b="0" i="0" u="none" strike="noStrike">
                <a:solidFill>
                  <a:srgbClr val="000000"/>
                </a:solidFill>
                <a:effectLst/>
                <a:latin typeface="Arial" panose="020B0604020202020204" pitchFamily="34" charset="0"/>
              </a:rPr>
              <a:t>i arbetar för att stärka människors och samhällens förmåga att förebygga och hantera klimatrelaterade kriser</a:t>
            </a:r>
            <a:r>
              <a:rPr lang="en-US" sz="2400" b="0" i="0">
                <a:solidFill>
                  <a:srgbClr val="000000"/>
                </a:solidFill>
                <a:effectLst/>
                <a:latin typeface="Arial" panose="020B0604020202020204" pitchFamily="34" charset="0"/>
              </a:rPr>
              <a:t>​</a:t>
            </a:r>
            <a:endParaRPr lang="sv-SE" sz="2400"/>
          </a:p>
        </p:txBody>
      </p:sp>
      <p:pic>
        <p:nvPicPr>
          <p:cNvPr id="12" name="Platshållare för bild 11" descr="En bild som visar utomhus, klädsel, träd, himmel">
            <a:extLst>
              <a:ext uri="{FF2B5EF4-FFF2-40B4-BE49-F238E27FC236}">
                <a16:creationId xmlns:a16="http://schemas.microsoft.com/office/drawing/2014/main" id="{2B7F8303-5B39-87BC-4868-716BA068CB94}"/>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6667" r="16667"/>
          <a:stretch>
            <a:fillRect/>
          </a:stretch>
        </p:blipFill>
        <p:spPr/>
      </p:pic>
    </p:spTree>
    <p:extLst>
      <p:ext uri="{BB962C8B-B14F-4D97-AF65-F5344CB8AC3E}">
        <p14:creationId xmlns:p14="http://schemas.microsoft.com/office/powerpoint/2010/main" val="1743028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D8CED5-3AFE-4198-9AEE-8222A26ADFBD}"/>
              </a:ext>
            </a:extLst>
          </p:cNvPr>
          <p:cNvSpPr>
            <a:spLocks noGrp="1"/>
          </p:cNvSpPr>
          <p:nvPr>
            <p:ph type="title"/>
          </p:nvPr>
        </p:nvSpPr>
        <p:spPr>
          <a:xfrm>
            <a:off x="5352586" y="141492"/>
            <a:ext cx="6173914" cy="1034235"/>
          </a:xfrm>
        </p:spPr>
        <p:txBody>
          <a:bodyPr>
            <a:normAutofit/>
          </a:bodyPr>
          <a:lstStyle/>
          <a:p>
            <a:r>
              <a:rPr lang="sv-SE" sz="2800" b="0"/>
              <a:t>Fokusområde</a:t>
            </a:r>
            <a:r>
              <a:rPr lang="sv-SE" sz="2800"/>
              <a:t> </a:t>
            </a:r>
            <a:br>
              <a:rPr lang="sv-SE" sz="2800"/>
            </a:br>
            <a:r>
              <a:rPr lang="sv-SE" sz="2800"/>
              <a:t>Fler engagerade</a:t>
            </a:r>
          </a:p>
        </p:txBody>
      </p:sp>
      <p:sp>
        <p:nvSpPr>
          <p:cNvPr id="3" name="Platshållare för innehåll 2">
            <a:extLst>
              <a:ext uri="{FF2B5EF4-FFF2-40B4-BE49-F238E27FC236}">
                <a16:creationId xmlns:a16="http://schemas.microsoft.com/office/drawing/2014/main" id="{4E155DD5-8FC3-4EF3-B751-241D7F928291}"/>
              </a:ext>
            </a:extLst>
          </p:cNvPr>
          <p:cNvSpPr>
            <a:spLocks noGrp="1"/>
          </p:cNvSpPr>
          <p:nvPr>
            <p:ph idx="1"/>
          </p:nvPr>
        </p:nvSpPr>
        <p:spPr>
          <a:xfrm>
            <a:off x="5352586" y="1535638"/>
            <a:ext cx="6509900" cy="4404784"/>
          </a:xfrm>
        </p:spPr>
        <p:txBody>
          <a:bodyPr>
            <a:normAutofit/>
          </a:bodyPr>
          <a:lstStyle/>
          <a:p>
            <a:pPr algn="l" rtl="0" fontAlgn="base">
              <a:buFont typeface="Arial" panose="020B0604020202020204" pitchFamily="34" charset="0"/>
              <a:buChar char="•"/>
            </a:pPr>
            <a:r>
              <a:rPr lang="sv-SE" sz="2200" b="0" i="0" u="none" strike="noStrike">
                <a:solidFill>
                  <a:srgbClr val="000000"/>
                </a:solidFill>
                <a:effectLst/>
                <a:latin typeface="Arial" panose="020B0604020202020204" pitchFamily="34" charset="0"/>
              </a:rPr>
              <a:t>Vi har ett brett engagemang där våra målgrupper är medskapare i våra verksamheter.</a:t>
            </a:r>
          </a:p>
          <a:p>
            <a:pPr marL="0" indent="0" algn="l" rtl="0" fontAlgn="base">
              <a:buNone/>
            </a:pPr>
            <a:r>
              <a:rPr lang="en-US" sz="2200" b="0" i="0">
                <a:solidFill>
                  <a:srgbClr val="000000"/>
                </a:solidFill>
                <a:effectLst/>
                <a:latin typeface="Arial" panose="020B0604020202020204" pitchFamily="34" charset="0"/>
              </a:rPr>
              <a:t>​</a:t>
            </a:r>
          </a:p>
          <a:p>
            <a:pPr algn="l" rtl="0" fontAlgn="base">
              <a:buFont typeface="Arial" panose="020B0604020202020204" pitchFamily="34" charset="0"/>
              <a:buChar char="•"/>
            </a:pPr>
            <a:r>
              <a:rPr lang="sv-SE" sz="2200" b="0" i="0" u="none" strike="noStrike">
                <a:solidFill>
                  <a:srgbClr val="000000"/>
                </a:solidFill>
                <a:effectLst/>
                <a:latin typeface="Arial" panose="020B0604020202020204" pitchFamily="34" charset="0"/>
              </a:rPr>
              <a:t>Vi utvecklar en levande föreningsdemokrati som engagerar fler</a:t>
            </a:r>
            <a:r>
              <a:rPr lang="en-US" sz="2200" b="0" i="0">
                <a:solidFill>
                  <a:srgbClr val="000000"/>
                </a:solidFill>
                <a:effectLst/>
                <a:latin typeface="Arial" panose="020B0604020202020204" pitchFamily="34" charset="0"/>
              </a:rPr>
              <a:t>​.</a:t>
            </a:r>
          </a:p>
          <a:p>
            <a:pPr algn="l" rtl="0" fontAlgn="base">
              <a:buFont typeface="Arial" panose="020B0604020202020204" pitchFamily="34" charset="0"/>
              <a:buChar char="•"/>
            </a:pPr>
            <a:endParaRPr lang="en-US" sz="22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sv-SE" sz="2200" b="0" i="0" u="none" strike="noStrike">
                <a:solidFill>
                  <a:srgbClr val="000000"/>
                </a:solidFill>
                <a:effectLst/>
                <a:latin typeface="Arial" panose="020B0604020202020204" pitchFamily="34" charset="0"/>
              </a:rPr>
              <a:t>Vi utvecklar våra organisationsformer utifrån lokala behov, engagemang och med geografisk flexibilitet</a:t>
            </a:r>
            <a:r>
              <a:rPr lang="en-US" sz="2200" b="0" i="0">
                <a:solidFill>
                  <a:srgbClr val="000000"/>
                </a:solidFill>
                <a:effectLst/>
                <a:latin typeface="Arial" panose="020B0604020202020204" pitchFamily="34" charset="0"/>
              </a:rPr>
              <a:t>​.</a:t>
            </a:r>
          </a:p>
          <a:p>
            <a:pPr algn="l" rtl="0" fontAlgn="base">
              <a:buFont typeface="Arial" panose="020B0604020202020204" pitchFamily="34" charset="0"/>
              <a:buChar char="•"/>
            </a:pPr>
            <a:endParaRPr lang="en-US" sz="22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sv-SE" sz="2200" b="0" i="0" u="none" strike="noStrike">
                <a:solidFill>
                  <a:srgbClr val="000000"/>
                </a:solidFill>
                <a:effectLst/>
                <a:latin typeface="Arial" panose="020B0604020202020204" pitchFamily="34" charset="0"/>
              </a:rPr>
              <a:t>Vi ökar kraftfullt antalet engagerade inom Svenska Röda Korset.</a:t>
            </a:r>
            <a:endParaRPr lang="en-US" sz="2200" b="0" i="0">
              <a:solidFill>
                <a:srgbClr val="000000"/>
              </a:solidFill>
              <a:effectLst/>
              <a:latin typeface="Arial" panose="020B0604020202020204" pitchFamily="34" charset="0"/>
            </a:endParaRPr>
          </a:p>
          <a:p>
            <a:endParaRPr lang="sv-SE"/>
          </a:p>
        </p:txBody>
      </p:sp>
      <p:pic>
        <p:nvPicPr>
          <p:cNvPr id="6" name="Bildobjekt 5" descr="En bild som visar klädsel, fotbeklädnader, person, jeans&#10;&#10;Automatiskt genererad beskrivning">
            <a:extLst>
              <a:ext uri="{FF2B5EF4-FFF2-40B4-BE49-F238E27FC236}">
                <a16:creationId xmlns:a16="http://schemas.microsoft.com/office/drawing/2014/main" id="{2107A8C4-4DF4-02CF-CE0C-B603696053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5462"/>
            <a:ext cx="5155097" cy="6873462"/>
          </a:xfrm>
          <a:prstGeom prst="rect">
            <a:avLst/>
          </a:prstGeom>
        </p:spPr>
      </p:pic>
    </p:spTree>
    <p:extLst>
      <p:ext uri="{BB962C8B-B14F-4D97-AF65-F5344CB8AC3E}">
        <p14:creationId xmlns:p14="http://schemas.microsoft.com/office/powerpoint/2010/main" val="2823702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D8CED5-3AFE-4198-9AEE-8222A26ADFBD}"/>
              </a:ext>
            </a:extLst>
          </p:cNvPr>
          <p:cNvSpPr>
            <a:spLocks noGrp="1"/>
          </p:cNvSpPr>
          <p:nvPr>
            <p:ph type="title"/>
          </p:nvPr>
        </p:nvSpPr>
        <p:spPr>
          <a:xfrm>
            <a:off x="377688" y="421421"/>
            <a:ext cx="4164495" cy="1238413"/>
          </a:xfrm>
        </p:spPr>
        <p:txBody>
          <a:bodyPr anchor="b">
            <a:noAutofit/>
          </a:bodyPr>
          <a:lstStyle/>
          <a:p>
            <a:r>
              <a:rPr lang="sv-SE" sz="2800" b="0"/>
              <a:t>Fokusområde</a:t>
            </a:r>
            <a:r>
              <a:rPr lang="sv-SE" sz="2800"/>
              <a:t> </a:t>
            </a:r>
            <a:br>
              <a:rPr lang="sv-SE" sz="2800"/>
            </a:br>
            <a:r>
              <a:rPr lang="sv-SE" sz="2800"/>
              <a:t>Samarbeten som gör oss starka</a:t>
            </a:r>
          </a:p>
        </p:txBody>
      </p:sp>
      <p:pic>
        <p:nvPicPr>
          <p:cNvPr id="6" name="Bildobjekt 5" descr="En bild som visar himmel, utomhus, träd, klädsel&#10;&#10;Automatiskt genererad beskrivning">
            <a:extLst>
              <a:ext uri="{FF2B5EF4-FFF2-40B4-BE49-F238E27FC236}">
                <a16:creationId xmlns:a16="http://schemas.microsoft.com/office/drawing/2014/main" id="{631454CC-23F7-CC40-87AD-2C53AD298178}"/>
              </a:ext>
            </a:extLst>
          </p:cNvPr>
          <p:cNvPicPr>
            <a:picLocks noChangeAspect="1"/>
          </p:cNvPicPr>
          <p:nvPr/>
        </p:nvPicPr>
        <p:blipFill rotWithShape="1">
          <a:blip r:embed="rId3">
            <a:extLst>
              <a:ext uri="{28A0092B-C50C-407E-A947-70E740481C1C}">
                <a14:useLocalDpi xmlns:a14="http://schemas.microsoft.com/office/drawing/2010/main" val="0"/>
              </a:ext>
            </a:extLst>
          </a:blip>
          <a:srcRect l="17994" r="22672" b="-1"/>
          <a:stretch/>
        </p:blipFill>
        <p:spPr>
          <a:xfrm>
            <a:off x="6096000" y="10"/>
            <a:ext cx="6096000" cy="685799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a:noFill/>
        </p:spPr>
      </p:pic>
      <p:sp>
        <p:nvSpPr>
          <p:cNvPr id="3" name="Platshållare för innehåll 2">
            <a:extLst>
              <a:ext uri="{FF2B5EF4-FFF2-40B4-BE49-F238E27FC236}">
                <a16:creationId xmlns:a16="http://schemas.microsoft.com/office/drawing/2014/main" id="{4E155DD5-8FC3-4EF3-B751-241D7F928291}"/>
              </a:ext>
            </a:extLst>
          </p:cNvPr>
          <p:cNvSpPr>
            <a:spLocks noGrp="1"/>
          </p:cNvSpPr>
          <p:nvPr>
            <p:ph type="body" sz="half" idx="2"/>
          </p:nvPr>
        </p:nvSpPr>
        <p:spPr>
          <a:xfrm>
            <a:off x="377688" y="1705554"/>
            <a:ext cx="5546034" cy="4731025"/>
          </a:xfrm>
        </p:spPr>
        <p:txBody>
          <a:bodyPr>
            <a:noAutofit/>
          </a:bodyPr>
          <a:lstStyle/>
          <a:p>
            <a:pPr marL="285750" indent="-285750" rtl="0" fontAlgn="base">
              <a:buFont typeface="Arial" panose="020B0604020202020204" pitchFamily="34" charset="0"/>
              <a:buChar char="•"/>
            </a:pPr>
            <a:r>
              <a:rPr lang="sv-SE" sz="2200" b="0" i="0" u="none" strike="noStrike">
                <a:effectLst/>
              </a:rPr>
              <a:t>Vi växlar upp vårt samarbete med Röda Korsets Ungdomsförbund.</a:t>
            </a:r>
            <a:endParaRPr lang="en-US" sz="2200" b="0" i="0">
              <a:effectLst/>
            </a:endParaRPr>
          </a:p>
          <a:p>
            <a:pPr marL="285750" indent="-285750" rtl="0" fontAlgn="base">
              <a:buFont typeface="Arial" panose="020B0604020202020204" pitchFamily="34" charset="0"/>
              <a:buChar char="•"/>
            </a:pPr>
            <a:endParaRPr lang="sv-SE" sz="2200" b="0" i="0" u="none" strike="noStrike">
              <a:effectLst/>
            </a:endParaRPr>
          </a:p>
          <a:p>
            <a:pPr marL="285750" indent="-285750" rtl="0" fontAlgn="base">
              <a:buFont typeface="Arial" panose="020B0604020202020204" pitchFamily="34" charset="0"/>
              <a:buChar char="•"/>
            </a:pPr>
            <a:r>
              <a:rPr lang="sv-SE" sz="2200" b="0" i="0" u="none" strike="noStrike">
                <a:effectLst/>
              </a:rPr>
              <a:t>Vi utvecklar vår roll inom civilsamhället och ökar samarbetet med externa aktörer</a:t>
            </a:r>
            <a:r>
              <a:rPr lang="en-US" sz="2200" u="none" strike="noStrike"/>
              <a:t>.</a:t>
            </a:r>
            <a:endParaRPr lang="en-US" sz="2200" b="0" i="0">
              <a:effectLst/>
            </a:endParaRPr>
          </a:p>
          <a:p>
            <a:pPr marL="285750" indent="-285750" rtl="0" fontAlgn="base">
              <a:buFont typeface="Arial" panose="020B0604020202020204" pitchFamily="34" charset="0"/>
              <a:buChar char="•"/>
            </a:pPr>
            <a:endParaRPr lang="sv-SE" sz="2200" b="0" i="0" u="none" strike="noStrike">
              <a:effectLst/>
            </a:endParaRPr>
          </a:p>
          <a:p>
            <a:pPr marL="285750" indent="-285750" rtl="0" fontAlgn="base">
              <a:buFont typeface="Arial" panose="020B0604020202020204" pitchFamily="34" charset="0"/>
              <a:buChar char="•"/>
            </a:pPr>
            <a:r>
              <a:rPr lang="sv-SE" sz="2200" b="0" i="0" u="none" strike="noStrike">
                <a:effectLst/>
              </a:rPr>
              <a:t>Vi är en aktiv medlem i rödakors och rödahalvmånerörelsen där vi påverkar beslut och stärker samhörigheten till rörelsen.</a:t>
            </a:r>
            <a:endParaRPr lang="en-US" sz="2200" b="0" i="0">
              <a:effectLst/>
            </a:endParaRPr>
          </a:p>
          <a:p>
            <a:pPr marL="285750" indent="-285750" rtl="0" fontAlgn="base">
              <a:buFont typeface="Arial" panose="020B0604020202020204" pitchFamily="34" charset="0"/>
              <a:buChar char="•"/>
            </a:pPr>
            <a:endParaRPr lang="sv-SE" sz="2200" b="0" i="0" u="none" strike="noStrike">
              <a:effectLst/>
            </a:endParaRPr>
          </a:p>
          <a:p>
            <a:pPr marL="285750" indent="-285750" rtl="0" fontAlgn="base">
              <a:buFont typeface="Arial" panose="020B0604020202020204" pitchFamily="34" charset="0"/>
              <a:buChar char="•"/>
            </a:pPr>
            <a:r>
              <a:rPr lang="sv-SE" sz="2200" b="0" i="0" u="none" strike="noStrike">
                <a:effectLst/>
              </a:rPr>
              <a:t>Vi stärker vår närvaro i fält och bidrar till ett ökat samarbete och partnerskap inom och utom rörelsen.</a:t>
            </a:r>
            <a:endParaRPr lang="en-US" sz="2200" b="0" i="0">
              <a:effectLst/>
            </a:endParaRPr>
          </a:p>
          <a:p>
            <a:pPr marL="285750" indent="-285750" rtl="0" fontAlgn="base">
              <a:buFont typeface="Arial" panose="020B0604020202020204" pitchFamily="34" charset="0"/>
              <a:buChar char="•"/>
            </a:pPr>
            <a:endParaRPr lang="sv-SE" sz="1200" b="0" i="0">
              <a:effectLst/>
            </a:endParaRPr>
          </a:p>
          <a:p>
            <a:pPr marL="285750" indent="-285750">
              <a:buFont typeface="Arial" panose="020B0604020202020204" pitchFamily="34" charset="0"/>
              <a:buChar char="•"/>
            </a:pPr>
            <a:endParaRPr lang="sv-SE" sz="1200"/>
          </a:p>
        </p:txBody>
      </p:sp>
    </p:spTree>
    <p:extLst>
      <p:ext uri="{BB962C8B-B14F-4D97-AF65-F5344CB8AC3E}">
        <p14:creationId xmlns:p14="http://schemas.microsoft.com/office/powerpoint/2010/main" val="3692596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D8CED5-3AFE-4198-9AEE-8222A26ADFBD}"/>
              </a:ext>
            </a:extLst>
          </p:cNvPr>
          <p:cNvSpPr>
            <a:spLocks noGrp="1"/>
          </p:cNvSpPr>
          <p:nvPr>
            <p:ph type="title"/>
          </p:nvPr>
        </p:nvSpPr>
        <p:spPr>
          <a:xfrm>
            <a:off x="623336" y="275831"/>
            <a:ext cx="5230812" cy="1600200"/>
          </a:xfrm>
        </p:spPr>
        <p:txBody>
          <a:bodyPr anchor="b">
            <a:normAutofit/>
          </a:bodyPr>
          <a:lstStyle/>
          <a:p>
            <a:r>
              <a:rPr lang="sv-SE" sz="2800" b="0"/>
              <a:t>Fokusområde</a:t>
            </a:r>
            <a:r>
              <a:rPr lang="sv-SE" sz="2800"/>
              <a:t> </a:t>
            </a:r>
            <a:br>
              <a:rPr lang="sv-SE" sz="2800"/>
            </a:br>
            <a:r>
              <a:rPr lang="sv-SE" sz="2800"/>
              <a:t>Aktivt opinions- och påverkansarbete</a:t>
            </a:r>
          </a:p>
        </p:txBody>
      </p:sp>
      <p:pic>
        <p:nvPicPr>
          <p:cNvPr id="4" name="Bildobjekt 3" descr="En bild som visar klädsel, person, Människoansikte, person&#10;&#10;Automatiskt genererad beskrivning">
            <a:extLst>
              <a:ext uri="{FF2B5EF4-FFF2-40B4-BE49-F238E27FC236}">
                <a16:creationId xmlns:a16="http://schemas.microsoft.com/office/drawing/2014/main" id="{FC39E477-3013-7DC8-765A-44E9C60FF3D6}"/>
              </a:ext>
            </a:extLst>
          </p:cNvPr>
          <p:cNvPicPr>
            <a:picLocks noChangeAspect="1"/>
          </p:cNvPicPr>
          <p:nvPr/>
        </p:nvPicPr>
        <p:blipFill rotWithShape="1">
          <a:blip r:embed="rId3"/>
          <a:srcRect l="26625" r="14041" b="-1"/>
          <a:stretch/>
        </p:blipFill>
        <p:spPr>
          <a:xfrm>
            <a:off x="6096000" y="10"/>
            <a:ext cx="6096000" cy="685799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a:noFill/>
        </p:spPr>
      </p:pic>
      <p:sp>
        <p:nvSpPr>
          <p:cNvPr id="3" name="Platshållare för innehåll 2">
            <a:extLst>
              <a:ext uri="{FF2B5EF4-FFF2-40B4-BE49-F238E27FC236}">
                <a16:creationId xmlns:a16="http://schemas.microsoft.com/office/drawing/2014/main" id="{4E155DD5-8FC3-4EF3-B751-241D7F928291}"/>
              </a:ext>
            </a:extLst>
          </p:cNvPr>
          <p:cNvSpPr>
            <a:spLocks noGrp="1"/>
          </p:cNvSpPr>
          <p:nvPr>
            <p:ph type="body" sz="half" idx="2"/>
          </p:nvPr>
        </p:nvSpPr>
        <p:spPr>
          <a:xfrm>
            <a:off x="623336" y="2103270"/>
            <a:ext cx="5332847" cy="4478899"/>
          </a:xfrm>
        </p:spPr>
        <p:txBody>
          <a:bodyPr vert="horz" lIns="91440" tIns="45720" rIns="91440" bIns="45720" rtlCol="0">
            <a:normAutofit lnSpcReduction="10000"/>
          </a:bodyPr>
          <a:lstStyle/>
          <a:p>
            <a:pPr marL="229870" indent="-229870" rtl="0" fontAlgn="base">
              <a:buFont typeface="Arial" panose="020B0604020202020204" pitchFamily="34" charset="0"/>
              <a:buChar char="•"/>
            </a:pPr>
            <a:r>
              <a:rPr lang="sv-SE" sz="2200" b="0" i="0" u="none" strike="noStrike">
                <a:effectLst/>
              </a:rPr>
              <a:t>Vi ger förutsättningar för engagerade över hela landet att vara en påverkande röst.</a:t>
            </a:r>
            <a:endParaRPr lang="sv-SE" sz="2200"/>
          </a:p>
          <a:p>
            <a:pPr marL="0" indent="0" rtl="0" fontAlgn="base">
              <a:buNone/>
            </a:pPr>
            <a:endParaRPr lang="en-US" sz="2200" b="0" i="0">
              <a:effectLst/>
            </a:endParaRPr>
          </a:p>
          <a:p>
            <a:pPr marL="229870" indent="-229870" rtl="0" fontAlgn="base">
              <a:buFont typeface="Arial" panose="020B0604020202020204" pitchFamily="34" charset="0"/>
              <a:buChar char="•"/>
            </a:pPr>
            <a:r>
              <a:rPr lang="sv-SE" sz="2200" b="0" i="0" u="none" strike="noStrike">
                <a:effectLst/>
              </a:rPr>
              <a:t>Vi bedriver lokalt ett aktivt opinions och påverkansarbete utifrån bästa förmåga och med hjälp av andra kretsar och nationella kampanjer</a:t>
            </a:r>
            <a:r>
              <a:rPr lang="en-US" sz="2200" b="0" i="0">
                <a:effectLst/>
              </a:rPr>
              <a:t>​.</a:t>
            </a:r>
          </a:p>
          <a:p>
            <a:pPr marL="229870" indent="-229870" rtl="0" fontAlgn="base">
              <a:buFont typeface="Arial" panose="020B0604020202020204" pitchFamily="34" charset="0"/>
              <a:buChar char="•"/>
            </a:pPr>
            <a:endParaRPr lang="en-US" sz="2200" b="0" i="0">
              <a:effectLst/>
            </a:endParaRPr>
          </a:p>
          <a:p>
            <a:pPr marL="229870" indent="-229870" rtl="0" fontAlgn="base">
              <a:buFont typeface="Arial" panose="020B0604020202020204" pitchFamily="34" charset="0"/>
              <a:buChar char="•"/>
            </a:pPr>
            <a:r>
              <a:rPr lang="sv-SE" sz="2200" b="0" i="0" u="none" strike="noStrike">
                <a:effectLst/>
              </a:rPr>
              <a:t>Vi är tillsammans </a:t>
            </a:r>
            <a:r>
              <a:rPr lang="sv-SE" sz="2200"/>
              <a:t>den</a:t>
            </a:r>
            <a:r>
              <a:rPr lang="sv-SE" sz="2200" b="0" i="0" u="none" strike="noStrike">
                <a:effectLst/>
              </a:rPr>
              <a:t> ledande påverkansaktören på det humanitära området som agerar för och med människor i utsatthet, i Sverige och i världen</a:t>
            </a:r>
            <a:r>
              <a:rPr lang="en-US" sz="2200" b="0" i="0">
                <a:effectLst/>
              </a:rPr>
              <a:t>​.</a:t>
            </a:r>
          </a:p>
          <a:p>
            <a:pPr marL="229870" indent="-229870"/>
            <a:endParaRPr lang="sv-SE" sz="1800"/>
          </a:p>
        </p:txBody>
      </p:sp>
    </p:spTree>
    <p:extLst>
      <p:ext uri="{BB962C8B-B14F-4D97-AF65-F5344CB8AC3E}">
        <p14:creationId xmlns:p14="http://schemas.microsoft.com/office/powerpoint/2010/main" val="217318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67F7C-ECE0-2864-416F-FB0B6FACF7B2}"/>
              </a:ext>
            </a:extLst>
          </p:cNvPr>
          <p:cNvSpPr>
            <a:spLocks noGrp="1"/>
          </p:cNvSpPr>
          <p:nvPr>
            <p:ph type="title"/>
          </p:nvPr>
        </p:nvSpPr>
        <p:spPr>
          <a:xfrm>
            <a:off x="574158" y="327950"/>
            <a:ext cx="5401340" cy="967633"/>
          </a:xfrm>
        </p:spPr>
        <p:txBody>
          <a:bodyPr>
            <a:normAutofit/>
          </a:bodyPr>
          <a:lstStyle/>
          <a:p>
            <a:r>
              <a:rPr lang="sv-SE" sz="2800" b="0"/>
              <a:t>Fokusområde </a:t>
            </a:r>
            <a:br>
              <a:rPr lang="sv-SE" sz="2800" b="0"/>
            </a:br>
            <a:r>
              <a:rPr lang="sv-SE" sz="2800"/>
              <a:t>Innovation och digitalisering</a:t>
            </a:r>
          </a:p>
        </p:txBody>
      </p:sp>
      <p:pic>
        <p:nvPicPr>
          <p:cNvPr id="6" name="Platshållare för bild 5" descr="En bild som visar person, inomhus, vägg, klädsel&#10;&#10;Automatiskt genererad beskrivning">
            <a:extLst>
              <a:ext uri="{FF2B5EF4-FFF2-40B4-BE49-F238E27FC236}">
                <a16:creationId xmlns:a16="http://schemas.microsoft.com/office/drawing/2014/main" id="{E2CDFC05-5D9D-3345-F135-BB475E590455}"/>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0383" r="20383"/>
          <a:stretch>
            <a:fillRect/>
          </a:stretch>
        </p:blipFill>
        <p:spPr/>
      </p:pic>
      <p:sp>
        <p:nvSpPr>
          <p:cNvPr id="4" name="Platshållare för text 3">
            <a:extLst>
              <a:ext uri="{FF2B5EF4-FFF2-40B4-BE49-F238E27FC236}">
                <a16:creationId xmlns:a16="http://schemas.microsoft.com/office/drawing/2014/main" id="{E243E8ED-1E7E-1126-BAD2-E28002DD172A}"/>
              </a:ext>
            </a:extLst>
          </p:cNvPr>
          <p:cNvSpPr>
            <a:spLocks noGrp="1"/>
          </p:cNvSpPr>
          <p:nvPr>
            <p:ph type="body" sz="half" idx="2"/>
          </p:nvPr>
        </p:nvSpPr>
        <p:spPr>
          <a:xfrm>
            <a:off x="574158" y="1627464"/>
            <a:ext cx="5189079" cy="5100507"/>
          </a:xfrm>
        </p:spPr>
        <p:txBody>
          <a:bodyPr>
            <a:noAutofit/>
          </a:bodyPr>
          <a:lstStyle/>
          <a:p>
            <a:pPr marL="342900" indent="-342900" algn="l" rtl="0" fontAlgn="base">
              <a:buFont typeface="Arial" panose="020B0604020202020204" pitchFamily="34" charset="0"/>
              <a:buChar char="•"/>
            </a:pPr>
            <a:r>
              <a:rPr lang="sv-SE" sz="2200" b="0" i="0" u="none" strike="noStrike">
                <a:solidFill>
                  <a:srgbClr val="000000"/>
                </a:solidFill>
                <a:effectLst/>
                <a:latin typeface="Arial" panose="020B0604020202020204" pitchFamily="34" charset="0"/>
              </a:rPr>
              <a:t>Vi arbetar mer innovativt och testar och utvecklar nya lösningar för att nå våra mål</a:t>
            </a:r>
            <a:r>
              <a:rPr lang="en-US" sz="2200" b="0" i="0">
                <a:solidFill>
                  <a:srgbClr val="000000"/>
                </a:solidFill>
                <a:effectLst/>
                <a:latin typeface="Arial" panose="020B0604020202020204" pitchFamily="34" charset="0"/>
              </a:rPr>
              <a:t>​.</a:t>
            </a:r>
          </a:p>
          <a:p>
            <a:pPr marL="342900" indent="-342900" algn="l" rtl="0" fontAlgn="base">
              <a:buFont typeface="Arial" panose="020B0604020202020204" pitchFamily="34" charset="0"/>
              <a:buChar char="•"/>
            </a:pPr>
            <a:endParaRPr lang="sv-SE" sz="2200" b="0" i="0" u="none" strike="noStrike">
              <a:solidFill>
                <a:srgbClr val="000000"/>
              </a:solidFill>
              <a:effectLst/>
              <a:latin typeface="Arial" panose="020B0604020202020204" pitchFamily="34" charset="0"/>
            </a:endParaRPr>
          </a:p>
          <a:p>
            <a:pPr marL="342900" indent="-342900" algn="l" rtl="0" fontAlgn="base">
              <a:buFont typeface="Arial" panose="020B0604020202020204" pitchFamily="34" charset="0"/>
              <a:buChar char="•"/>
            </a:pPr>
            <a:r>
              <a:rPr lang="sv-SE" sz="2200" b="0" i="0" u="none" strike="noStrike">
                <a:solidFill>
                  <a:srgbClr val="000000"/>
                </a:solidFill>
                <a:effectLst/>
                <a:latin typeface="Arial" panose="020B0604020202020204" pitchFamily="34" charset="0"/>
              </a:rPr>
              <a:t>Vi utvecklar digitala verksamheter som når nya målgrupper och som gör det enkelt att engagera sig</a:t>
            </a:r>
            <a:r>
              <a:rPr lang="en-US" sz="2200" b="0" i="0">
                <a:solidFill>
                  <a:srgbClr val="000000"/>
                </a:solidFill>
                <a:effectLst/>
                <a:latin typeface="Arial" panose="020B0604020202020204" pitchFamily="34" charset="0"/>
              </a:rPr>
              <a:t>​.</a:t>
            </a:r>
          </a:p>
          <a:p>
            <a:pPr marL="342900" indent="-342900" algn="l" rtl="0" fontAlgn="base">
              <a:buFont typeface="Arial" panose="020B0604020202020204" pitchFamily="34" charset="0"/>
              <a:buChar char="•"/>
            </a:pPr>
            <a:endParaRPr lang="sv-SE" sz="2200" b="0" i="0" u="none" strike="noStrike">
              <a:solidFill>
                <a:srgbClr val="000000"/>
              </a:solidFill>
              <a:effectLst/>
              <a:latin typeface="Arial" panose="020B0604020202020204" pitchFamily="34" charset="0"/>
            </a:endParaRPr>
          </a:p>
          <a:p>
            <a:pPr marL="342900" indent="-342900" algn="l" rtl="0" fontAlgn="base">
              <a:buFont typeface="Arial" panose="020B0604020202020204" pitchFamily="34" charset="0"/>
              <a:buChar char="•"/>
            </a:pPr>
            <a:r>
              <a:rPr lang="sv-SE" sz="2200" b="0" i="0" u="none" strike="noStrike">
                <a:solidFill>
                  <a:srgbClr val="000000"/>
                </a:solidFill>
                <a:effectLst/>
                <a:latin typeface="Arial" panose="020B0604020202020204" pitchFamily="34" charset="0"/>
              </a:rPr>
              <a:t>Vi utökar samarbetet inom och utanför rödakors- och rödahalvmånerörelsen vad gäller digitalisering och innovation</a:t>
            </a:r>
            <a:r>
              <a:rPr lang="en-US" sz="2200" b="0" i="0">
                <a:solidFill>
                  <a:srgbClr val="000000"/>
                </a:solidFill>
                <a:effectLst/>
                <a:latin typeface="Arial" panose="020B0604020202020204" pitchFamily="34" charset="0"/>
              </a:rPr>
              <a:t>​.</a:t>
            </a:r>
            <a:endParaRPr lang="sv-SE" sz="2200"/>
          </a:p>
        </p:txBody>
      </p:sp>
    </p:spTree>
    <p:extLst>
      <p:ext uri="{BB962C8B-B14F-4D97-AF65-F5344CB8AC3E}">
        <p14:creationId xmlns:p14="http://schemas.microsoft.com/office/powerpoint/2010/main" val="252314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3D1D05-0764-448D-98DD-2D5BBBFAEA1E}"/>
              </a:ext>
            </a:extLst>
          </p:cNvPr>
          <p:cNvSpPr>
            <a:spLocks noGrp="1"/>
          </p:cNvSpPr>
          <p:nvPr>
            <p:ph type="ctrTitle"/>
          </p:nvPr>
        </p:nvSpPr>
        <p:spPr/>
        <p:txBody>
          <a:bodyPr/>
          <a:lstStyle/>
          <a:p>
            <a:r>
              <a:rPr lang="sv-SE">
                <a:cs typeface="Arial"/>
              </a:rPr>
              <a:t>Strategisk inriktning 2024-2030</a:t>
            </a:r>
            <a:endParaRPr lang="sv-SE"/>
          </a:p>
        </p:txBody>
      </p:sp>
      <p:sp>
        <p:nvSpPr>
          <p:cNvPr id="3" name="Underrubrik 2">
            <a:extLst>
              <a:ext uri="{FF2B5EF4-FFF2-40B4-BE49-F238E27FC236}">
                <a16:creationId xmlns:a16="http://schemas.microsoft.com/office/drawing/2014/main" id="{8F8ECED2-38FE-461D-B9B0-B8EAB97F4186}"/>
              </a:ext>
            </a:extLst>
          </p:cNvPr>
          <p:cNvSpPr>
            <a:spLocks noGrp="1"/>
          </p:cNvSpPr>
          <p:nvPr>
            <p:ph type="subTitle" idx="1"/>
          </p:nvPr>
        </p:nvSpPr>
        <p:spPr/>
        <p:txBody>
          <a:bodyPr vert="horz" lIns="91440" tIns="45720" rIns="91440" bIns="45720" rtlCol="0" anchor="t">
            <a:noAutofit/>
          </a:bodyPr>
          <a:lstStyle/>
          <a:p>
            <a:r>
              <a:rPr lang="sv-SE">
                <a:cs typeface="Arial"/>
              </a:rPr>
              <a:t>Ett medmänskligt Sverige i en hållbar värld</a:t>
            </a:r>
            <a:endParaRPr lang="sv-SE"/>
          </a:p>
        </p:txBody>
      </p:sp>
      <p:sp>
        <p:nvSpPr>
          <p:cNvPr id="4" name="Platshållare för text 3">
            <a:extLst>
              <a:ext uri="{FF2B5EF4-FFF2-40B4-BE49-F238E27FC236}">
                <a16:creationId xmlns:a16="http://schemas.microsoft.com/office/drawing/2014/main" id="{208A099F-1AEC-4C44-8F85-045BEE4C6D09}"/>
              </a:ext>
            </a:extLst>
          </p:cNvPr>
          <p:cNvSpPr>
            <a:spLocks noGrp="1"/>
          </p:cNvSpPr>
          <p:nvPr>
            <p:ph type="body" sz="quarter" idx="13"/>
          </p:nvPr>
        </p:nvSpPr>
        <p:spPr/>
        <p:txBody>
          <a:bodyPr>
            <a:normAutofit lnSpcReduction="10000"/>
          </a:bodyPr>
          <a:lstStyle/>
          <a:p>
            <a:endParaRPr lang="sv-SE"/>
          </a:p>
        </p:txBody>
      </p:sp>
      <p:sp>
        <p:nvSpPr>
          <p:cNvPr id="5" name="Platshållare för text 4">
            <a:extLst>
              <a:ext uri="{FF2B5EF4-FFF2-40B4-BE49-F238E27FC236}">
                <a16:creationId xmlns:a16="http://schemas.microsoft.com/office/drawing/2014/main" id="{42094BBE-A429-4E55-8E94-5D92DF9467A9}"/>
              </a:ext>
            </a:extLst>
          </p:cNvPr>
          <p:cNvSpPr>
            <a:spLocks noGrp="1"/>
          </p:cNvSpPr>
          <p:nvPr>
            <p:ph type="body" sz="quarter" idx="14"/>
          </p:nvPr>
        </p:nvSpPr>
        <p:spPr/>
        <p:txBody>
          <a:bodyPr>
            <a:normAutofit lnSpcReduction="10000"/>
          </a:bodyPr>
          <a:lstStyle/>
          <a:p>
            <a:endParaRPr lang="sv-SE"/>
          </a:p>
        </p:txBody>
      </p:sp>
    </p:spTree>
    <p:extLst>
      <p:ext uri="{BB962C8B-B14F-4D97-AF65-F5344CB8AC3E}">
        <p14:creationId xmlns:p14="http://schemas.microsoft.com/office/powerpoint/2010/main" val="3429043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Strategisk inriktning 2024-2030">
            <a:hlinkClick r:id="" action="ppaction://media"/>
            <a:extLst>
              <a:ext uri="{FF2B5EF4-FFF2-40B4-BE49-F238E27FC236}">
                <a16:creationId xmlns:a16="http://schemas.microsoft.com/office/drawing/2014/main" id="{6757D86E-232A-0FA4-133F-C8C51C4BDBD5}"/>
              </a:ext>
            </a:extLst>
          </p:cNvPr>
          <p:cNvPicPr>
            <a:picLocks noRot="1" noChangeAspect="1"/>
          </p:cNvPicPr>
          <p:nvPr>
            <a:videoFile r:link="rId1"/>
          </p:nvPr>
        </p:nvPicPr>
        <p:blipFill>
          <a:blip r:embed="rId4"/>
          <a:stretch>
            <a:fillRect/>
          </a:stretch>
        </p:blipFill>
        <p:spPr>
          <a:xfrm>
            <a:off x="3144" y="-47145"/>
            <a:ext cx="12188856" cy="6986737"/>
          </a:xfrm>
          <a:prstGeom prst="rect">
            <a:avLst/>
          </a:prstGeom>
        </p:spPr>
      </p:pic>
    </p:spTree>
    <p:extLst>
      <p:ext uri="{BB962C8B-B14F-4D97-AF65-F5344CB8AC3E}">
        <p14:creationId xmlns:p14="http://schemas.microsoft.com/office/powerpoint/2010/main" val="108408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B44690-35AE-7477-FD7D-8AAEF38410FE}"/>
              </a:ext>
            </a:extLst>
          </p:cNvPr>
          <p:cNvSpPr>
            <a:spLocks noGrp="1"/>
          </p:cNvSpPr>
          <p:nvPr>
            <p:ph type="title"/>
          </p:nvPr>
        </p:nvSpPr>
        <p:spPr>
          <a:xfrm>
            <a:off x="525194" y="162929"/>
            <a:ext cx="10732832" cy="1325563"/>
          </a:xfrm>
        </p:spPr>
        <p:txBody>
          <a:bodyPr>
            <a:normAutofit/>
          </a:bodyPr>
          <a:lstStyle/>
          <a:p>
            <a:r>
              <a:rPr lang="sv-SE"/>
              <a:t>När världen förändras behöver vi </a:t>
            </a:r>
            <a:r>
              <a:rPr lang="sv-SE">
                <a:solidFill>
                  <a:srgbClr val="FF0000"/>
                </a:solidFill>
              </a:rPr>
              <a:t>stå starka</a:t>
            </a:r>
          </a:p>
        </p:txBody>
      </p:sp>
      <p:sp>
        <p:nvSpPr>
          <p:cNvPr id="3" name="Platshållare för innehåll 2">
            <a:extLst>
              <a:ext uri="{FF2B5EF4-FFF2-40B4-BE49-F238E27FC236}">
                <a16:creationId xmlns:a16="http://schemas.microsoft.com/office/drawing/2014/main" id="{068D29BE-ECC7-EF02-B373-0FFE940C95F7}"/>
              </a:ext>
            </a:extLst>
          </p:cNvPr>
          <p:cNvSpPr>
            <a:spLocks noGrp="1"/>
          </p:cNvSpPr>
          <p:nvPr>
            <p:ph idx="1"/>
          </p:nvPr>
        </p:nvSpPr>
        <p:spPr>
          <a:xfrm>
            <a:off x="525194" y="4758318"/>
            <a:ext cx="4262177" cy="1219959"/>
          </a:xfrm>
          <a:solidFill>
            <a:schemeClr val="accent1">
              <a:lumMod val="20000"/>
              <a:lumOff val="80000"/>
            </a:schemeClr>
          </a:solidFill>
          <a:ln>
            <a:solidFill>
              <a:schemeClr val="tx2"/>
            </a:solidFill>
          </a:ln>
        </p:spPr>
        <p:txBody>
          <a:bodyPr anchor="ctr">
            <a:normAutofit fontScale="92500"/>
          </a:bodyPr>
          <a:lstStyle/>
          <a:p>
            <a:pPr marL="0" indent="0">
              <a:buNone/>
            </a:pPr>
            <a:r>
              <a:rPr lang="sv-SE" sz="2000">
                <a:solidFill>
                  <a:srgbClr val="000000"/>
                </a:solidFill>
              </a:rPr>
              <a:t>Med strategisk inriktning 2024-2030  bygger vi tillsammans en starkare organisation med hjälp av fler engagerade och större mångfald</a:t>
            </a:r>
            <a:r>
              <a:rPr lang="sv-SE" sz="2000">
                <a:solidFill>
                  <a:srgbClr val="000000"/>
                </a:solidFill>
                <a:ea typeface="+mn-lt"/>
                <a:cs typeface="+mn-lt"/>
              </a:rPr>
              <a:t>. </a:t>
            </a:r>
            <a:endParaRPr lang="sv-SE" sz="2000">
              <a:cs typeface="Arial"/>
            </a:endParaRPr>
          </a:p>
        </p:txBody>
      </p:sp>
      <p:sp>
        <p:nvSpPr>
          <p:cNvPr id="5" name="textruta 4">
            <a:extLst>
              <a:ext uri="{FF2B5EF4-FFF2-40B4-BE49-F238E27FC236}">
                <a16:creationId xmlns:a16="http://schemas.microsoft.com/office/drawing/2014/main" id="{260EBD11-7FA9-E7FD-EC9E-D9BB9866823C}"/>
              </a:ext>
            </a:extLst>
          </p:cNvPr>
          <p:cNvSpPr txBox="1"/>
          <p:nvPr/>
        </p:nvSpPr>
        <p:spPr>
          <a:xfrm>
            <a:off x="5162476" y="1688040"/>
            <a:ext cx="6812605" cy="4708981"/>
          </a:xfrm>
          <a:prstGeom prst="rect">
            <a:avLst/>
          </a:prstGeom>
          <a:noFill/>
        </p:spPr>
        <p:txBody>
          <a:bodyPr wrap="square" lIns="91440" tIns="45720" rIns="91440" bIns="45720" anchor="t">
            <a:spAutoFit/>
          </a:bodyPr>
          <a:lstStyle/>
          <a:p>
            <a:r>
              <a:rPr lang="sv-SE" sz="2000" b="1">
                <a:latin typeface="+mj-lt"/>
              </a:rPr>
              <a:t>Vår omvärld förändras</a:t>
            </a:r>
            <a:r>
              <a:rPr lang="sv-SE" sz="2000">
                <a:latin typeface="+mj-lt"/>
              </a:rPr>
              <a:t> </a:t>
            </a:r>
          </a:p>
          <a:p>
            <a:pPr marL="521335" indent="-521335">
              <a:buFontTx/>
              <a:buChar char="-"/>
            </a:pPr>
            <a:r>
              <a:rPr lang="sv-SE" sz="2000">
                <a:latin typeface="+mj-lt"/>
              </a:rPr>
              <a:t>Akut utsatthet och de humanitära behoven i världen ökar</a:t>
            </a:r>
            <a:endParaRPr lang="sv-SE" sz="2000">
              <a:latin typeface="+mj-lt"/>
              <a:cs typeface="Arial"/>
            </a:endParaRPr>
          </a:p>
          <a:p>
            <a:pPr marL="521335" indent="-521335">
              <a:buFontTx/>
              <a:buChar char="-"/>
            </a:pPr>
            <a:r>
              <a:rPr lang="sv-SE" sz="2000">
                <a:latin typeface="+mj-lt"/>
              </a:rPr>
              <a:t>Humanitära konsekvenser av klimatrelaterade kriser</a:t>
            </a:r>
            <a:endParaRPr lang="sv-SE" sz="2000">
              <a:latin typeface="+mj-lt"/>
              <a:cs typeface="Arial"/>
            </a:endParaRPr>
          </a:p>
          <a:p>
            <a:pPr marL="521335" indent="-521335">
              <a:buFontTx/>
              <a:buChar char="-"/>
            </a:pPr>
            <a:r>
              <a:rPr lang="sv-SE" sz="2000">
                <a:latin typeface="+mj-lt"/>
              </a:rPr>
              <a:t>Ojämlikheten fortsätter att växa</a:t>
            </a:r>
            <a:endParaRPr lang="sv-SE" sz="2000">
              <a:latin typeface="+mj-lt"/>
              <a:cs typeface="Arial"/>
            </a:endParaRPr>
          </a:p>
          <a:p>
            <a:pPr marL="521335" indent="-521335">
              <a:buFontTx/>
              <a:buChar char="-"/>
            </a:pPr>
            <a:r>
              <a:rPr lang="sv-SE" sz="2000">
                <a:latin typeface="+mj-lt"/>
              </a:rPr>
              <a:t>Politiska spänningar som intensifierats</a:t>
            </a:r>
            <a:endParaRPr lang="sv-SE" sz="2000">
              <a:latin typeface="+mj-lt"/>
              <a:cs typeface="Arial"/>
            </a:endParaRPr>
          </a:p>
          <a:p>
            <a:endParaRPr lang="sv-SE" sz="2000">
              <a:latin typeface="+mj-lt"/>
            </a:endParaRPr>
          </a:p>
          <a:p>
            <a:r>
              <a:rPr lang="sv-SE" sz="2000" b="1">
                <a:latin typeface="+mj-lt"/>
              </a:rPr>
              <a:t>Vi behöver stå starka genom att </a:t>
            </a:r>
            <a:endParaRPr lang="sv-SE" sz="2000" b="1">
              <a:latin typeface="+mj-lt"/>
              <a:cs typeface="Arial"/>
            </a:endParaRPr>
          </a:p>
          <a:p>
            <a:pPr marL="434340" indent="-434340">
              <a:buFontTx/>
              <a:buChar char="-"/>
            </a:pPr>
            <a:r>
              <a:rPr lang="sv-SE" sz="2000">
                <a:solidFill>
                  <a:srgbClr val="000000"/>
                </a:solidFill>
                <a:latin typeface="+mj-lt"/>
              </a:rPr>
              <a:t>Bidra till mer jämlika livsvillkor och minskad utsatthet</a:t>
            </a:r>
            <a:endParaRPr lang="sv-SE" sz="2000">
              <a:solidFill>
                <a:srgbClr val="000000"/>
              </a:solidFill>
              <a:latin typeface="+mj-lt"/>
              <a:cs typeface="Arial"/>
            </a:endParaRPr>
          </a:p>
          <a:p>
            <a:pPr marL="434340" indent="-434340">
              <a:buFontTx/>
              <a:buChar char="-"/>
            </a:pPr>
            <a:r>
              <a:rPr lang="sv-SE" sz="2000">
                <a:latin typeface="+mj-lt"/>
              </a:rPr>
              <a:t>Ha lokala närvaro och internationell kapacitet</a:t>
            </a:r>
            <a:endParaRPr lang="sv-SE" sz="2000">
              <a:latin typeface="+mj-lt"/>
              <a:cs typeface="Arial"/>
            </a:endParaRPr>
          </a:p>
          <a:p>
            <a:pPr marL="434340" indent="-434340">
              <a:buFontTx/>
              <a:buChar char="-"/>
            </a:pPr>
            <a:r>
              <a:rPr lang="sv-SE" sz="2000">
                <a:solidFill>
                  <a:srgbClr val="000000"/>
                </a:solidFill>
                <a:latin typeface="+mj-lt"/>
              </a:rPr>
              <a:t>Arbeta förebyggande och bidra med långsiktiga lösningar </a:t>
            </a:r>
            <a:endParaRPr lang="sv-SE" sz="2000">
              <a:solidFill>
                <a:srgbClr val="000000"/>
              </a:solidFill>
              <a:latin typeface="+mj-lt"/>
              <a:cs typeface="Arial"/>
            </a:endParaRPr>
          </a:p>
          <a:p>
            <a:pPr marL="434340" indent="-434340">
              <a:buFontTx/>
              <a:buChar char="-"/>
            </a:pPr>
            <a:r>
              <a:rPr lang="sv-SE" sz="2000">
                <a:solidFill>
                  <a:srgbClr val="000000"/>
                </a:solidFill>
                <a:latin typeface="+mj-lt"/>
              </a:rPr>
              <a:t>Motivera och engagera människor driva förändring för sig själva, de samhällen de lever i och världen omkring dem </a:t>
            </a:r>
            <a:endParaRPr lang="sv-SE" sz="2000"/>
          </a:p>
        </p:txBody>
      </p:sp>
      <p:pic>
        <p:nvPicPr>
          <p:cNvPr id="6" name="Bildobjekt 5">
            <a:extLst>
              <a:ext uri="{FF2B5EF4-FFF2-40B4-BE49-F238E27FC236}">
                <a16:creationId xmlns:a16="http://schemas.microsoft.com/office/drawing/2014/main" id="{D5A8693E-07CD-C29A-F3DC-B4EE2CA33B1D}"/>
              </a:ext>
            </a:extLst>
          </p:cNvPr>
          <p:cNvPicPr>
            <a:picLocks noChangeAspect="1"/>
          </p:cNvPicPr>
          <p:nvPr/>
        </p:nvPicPr>
        <p:blipFill>
          <a:blip r:embed="rId3"/>
          <a:stretch>
            <a:fillRect/>
          </a:stretch>
        </p:blipFill>
        <p:spPr>
          <a:xfrm>
            <a:off x="525194" y="1688040"/>
            <a:ext cx="4262177" cy="2870729"/>
          </a:xfrm>
          <a:prstGeom prst="rect">
            <a:avLst/>
          </a:prstGeom>
        </p:spPr>
      </p:pic>
    </p:spTree>
    <p:extLst>
      <p:ext uri="{BB962C8B-B14F-4D97-AF65-F5344CB8AC3E}">
        <p14:creationId xmlns:p14="http://schemas.microsoft.com/office/powerpoint/2010/main" val="2480342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BE6ECC63-09A1-A363-40FB-9F116BE99039}"/>
              </a:ext>
            </a:extLst>
          </p:cNvPr>
          <p:cNvSpPr/>
          <p:nvPr/>
        </p:nvSpPr>
        <p:spPr>
          <a:xfrm>
            <a:off x="9690847" y="6087035"/>
            <a:ext cx="2366682" cy="709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text 7">
            <a:extLst>
              <a:ext uri="{FF2B5EF4-FFF2-40B4-BE49-F238E27FC236}">
                <a16:creationId xmlns:a16="http://schemas.microsoft.com/office/drawing/2014/main" id="{52138A18-D868-BBBE-E915-11A56D1091CE}"/>
              </a:ext>
            </a:extLst>
          </p:cNvPr>
          <p:cNvSpPr txBox="1">
            <a:spLocks/>
          </p:cNvSpPr>
          <p:nvPr/>
        </p:nvSpPr>
        <p:spPr>
          <a:xfrm>
            <a:off x="2078890" y="335010"/>
            <a:ext cx="6721771" cy="617461"/>
          </a:xfrm>
          <a:prstGeom prst="rect">
            <a:avLst/>
          </a:prstGeom>
        </p:spPr>
        <p:txBody>
          <a:bodyPr lIns="91440" tIns="45720" rIns="91440" bIns="45720" anchor="t"/>
          <a:lstStyle>
            <a:lvl1pPr marL="2304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1pPr>
            <a:lvl2pPr marL="4608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2pPr>
            <a:lvl3pPr marL="6912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3pPr>
            <a:lvl4pPr marL="9216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2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3200" b="1"/>
              <a:t>Strategisk inriktning 2024 - 2030</a:t>
            </a:r>
            <a:endParaRPr lang="sv-SE" sz="3200" b="1">
              <a:cs typeface="Arial"/>
            </a:endParaRPr>
          </a:p>
        </p:txBody>
      </p:sp>
      <p:pic>
        <p:nvPicPr>
          <p:cNvPr id="2" name="Bildobjekt 1" descr="En bild som visar text, klädsel, affisch, Människoansikte&#10;&#10;Automatiskt genererad beskrivning">
            <a:extLst>
              <a:ext uri="{FF2B5EF4-FFF2-40B4-BE49-F238E27FC236}">
                <a16:creationId xmlns:a16="http://schemas.microsoft.com/office/drawing/2014/main" id="{AB2F311A-A281-96BC-CF81-40BE90B394BB}"/>
              </a:ext>
            </a:extLst>
          </p:cNvPr>
          <p:cNvPicPr>
            <a:picLocks noChangeAspect="1"/>
          </p:cNvPicPr>
          <p:nvPr/>
        </p:nvPicPr>
        <p:blipFill>
          <a:blip r:embed="rId3"/>
          <a:stretch>
            <a:fillRect/>
          </a:stretch>
        </p:blipFill>
        <p:spPr>
          <a:xfrm rot="21180000">
            <a:off x="870795" y="1498266"/>
            <a:ext cx="3364134" cy="468097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Bildobjekt 3" descr="En bild som visar text, skärmbild, Teckensnitt, design&#10;&#10;Automatiskt genererad beskrivning">
            <a:extLst>
              <a:ext uri="{FF2B5EF4-FFF2-40B4-BE49-F238E27FC236}">
                <a16:creationId xmlns:a16="http://schemas.microsoft.com/office/drawing/2014/main" id="{37BDE3D3-04DB-071B-A2B9-AA78802C9F4D}"/>
              </a:ext>
            </a:extLst>
          </p:cNvPr>
          <p:cNvPicPr>
            <a:picLocks noChangeAspect="1"/>
          </p:cNvPicPr>
          <p:nvPr/>
        </p:nvPicPr>
        <p:blipFill>
          <a:blip r:embed="rId4"/>
          <a:stretch>
            <a:fillRect/>
          </a:stretch>
        </p:blipFill>
        <p:spPr>
          <a:xfrm>
            <a:off x="5428890" y="957100"/>
            <a:ext cx="6165011" cy="5763310"/>
          </a:xfrm>
          <a:prstGeom prst="rect">
            <a:avLst/>
          </a:prstGeom>
        </p:spPr>
      </p:pic>
    </p:spTree>
    <p:extLst>
      <p:ext uri="{BB962C8B-B14F-4D97-AF65-F5344CB8AC3E}">
        <p14:creationId xmlns:p14="http://schemas.microsoft.com/office/powerpoint/2010/main" val="1487905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3" descr="En bild som visar person, klädsel, tillbehör, väska&#10;&#10;Automatiskt genererad beskrivning">
            <a:extLst>
              <a:ext uri="{FF2B5EF4-FFF2-40B4-BE49-F238E27FC236}">
                <a16:creationId xmlns:a16="http://schemas.microsoft.com/office/drawing/2014/main" id="{E28BF718-1BA8-1FCA-8E63-59C08B6DC23F}"/>
              </a:ext>
            </a:extLst>
          </p:cNvPr>
          <p:cNvPicPr>
            <a:picLocks noGrp="1" noChangeAspect="1"/>
          </p:cNvPicPr>
          <p:nvPr>
            <p:ph type="pic" idx="1"/>
          </p:nvPr>
        </p:nvPicPr>
        <p:blipFill>
          <a:blip r:embed="rId3"/>
          <a:srcRect t="7786" b="7786"/>
          <a:stretch/>
        </p:blipFill>
        <p:spPr/>
      </p:pic>
    </p:spTree>
    <p:extLst>
      <p:ext uri="{BB962C8B-B14F-4D97-AF65-F5344CB8AC3E}">
        <p14:creationId xmlns:p14="http://schemas.microsoft.com/office/powerpoint/2010/main" val="822243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2D8B2EC4-653D-B5AE-E113-7EA57CA91717}"/>
              </a:ext>
            </a:extLst>
          </p:cNvPr>
          <p:cNvSpPr txBox="1">
            <a:spLocks/>
          </p:cNvSpPr>
          <p:nvPr/>
        </p:nvSpPr>
        <p:spPr>
          <a:xfrm>
            <a:off x="663391" y="1730189"/>
            <a:ext cx="5210175" cy="473470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171450" indent="-171450">
              <a:buFont typeface="Arial" panose="020B0604020202020204" pitchFamily="34" charset="0"/>
              <a:buChar char="•"/>
            </a:pPr>
            <a:r>
              <a:rPr lang="sv-SE">
                <a:latin typeface="+mj-lt"/>
              </a:rPr>
              <a:t>Relevant verksamhet utifrån lokala behov </a:t>
            </a:r>
            <a:endParaRPr lang="sv-SE">
              <a:latin typeface="+mj-lt"/>
              <a:cs typeface="Arial"/>
            </a:endParaRPr>
          </a:p>
          <a:p>
            <a:pPr marL="171450" indent="-171450">
              <a:buFont typeface="Arial" panose="020B0604020202020204" pitchFamily="34" charset="0"/>
              <a:buChar char="•"/>
            </a:pPr>
            <a:r>
              <a:rPr lang="sv-SE">
                <a:latin typeface="+mj-lt"/>
              </a:rPr>
              <a:t>Snabbt kunna hantera förändringar och oförutsedda händelser</a:t>
            </a:r>
            <a:endParaRPr lang="sv-SE">
              <a:latin typeface="+mj-lt"/>
              <a:cs typeface="Arial"/>
            </a:endParaRPr>
          </a:p>
          <a:p>
            <a:pPr marL="171450" indent="-171450">
              <a:buFont typeface="Arial" panose="020B0604020202020204" pitchFamily="34" charset="0"/>
              <a:buChar char="•"/>
            </a:pPr>
            <a:r>
              <a:rPr lang="sv-SE">
                <a:latin typeface="+mj-lt"/>
              </a:rPr>
              <a:t>Stärka människor/samhällens förmåga att stå emot och återhämta sig vid oro och kris </a:t>
            </a:r>
            <a:endParaRPr lang="sv-SE">
              <a:latin typeface="+mj-lt"/>
              <a:cs typeface="Arial"/>
            </a:endParaRPr>
          </a:p>
          <a:p>
            <a:pPr marL="171450" indent="-171450">
              <a:buFont typeface="Arial" panose="020B0604020202020204" pitchFamily="34" charset="0"/>
              <a:buChar char="•"/>
            </a:pPr>
            <a:r>
              <a:rPr lang="sv-SE">
                <a:latin typeface="+mj-lt"/>
              </a:rPr>
              <a:t>Arbeta förebyggande med hälsa, social delaktighet och att tillgodose människors grundläggande behov</a:t>
            </a:r>
            <a:endParaRPr lang="sv-SE">
              <a:latin typeface="+mj-lt"/>
              <a:cs typeface="Arial"/>
            </a:endParaRPr>
          </a:p>
          <a:p>
            <a:pPr marL="171450" indent="-171450">
              <a:buFont typeface="Arial" panose="020B0604020202020204" pitchFamily="34" charset="0"/>
              <a:buChar char="•"/>
            </a:pPr>
            <a:r>
              <a:rPr lang="sv-SE">
                <a:latin typeface="+mj-lt"/>
              </a:rPr>
              <a:t>Efterforskning och familjeåterförening</a:t>
            </a:r>
            <a:endParaRPr lang="sv-SE">
              <a:latin typeface="+mj-lt"/>
              <a:cs typeface="Arial"/>
            </a:endParaRPr>
          </a:p>
          <a:p>
            <a:pPr marL="171450" indent="-171450">
              <a:buFont typeface="Arial" panose="020B0604020202020204" pitchFamily="34" charset="0"/>
              <a:buChar char="•"/>
            </a:pPr>
            <a:r>
              <a:rPr lang="sv-SE">
                <a:latin typeface="+mj-lt"/>
              </a:rPr>
              <a:t>Stöd till människor på flykt och ofrivillig isolering</a:t>
            </a:r>
            <a:endParaRPr lang="sv-SE">
              <a:latin typeface="+mj-lt"/>
              <a:cs typeface="Arial"/>
            </a:endParaRPr>
          </a:p>
          <a:p>
            <a:pPr marL="171450" indent="-171450">
              <a:buFont typeface="Arial" panose="020B0604020202020204" pitchFamily="34" charset="0"/>
              <a:buChar char="•"/>
            </a:pPr>
            <a:r>
              <a:rPr lang="sv-SE">
                <a:latin typeface="+mj-lt"/>
              </a:rPr>
              <a:t>Utveckla vårt arbete internationellt inom katastrofriskreducering, hälsa, vatten, sanitet och hygien</a:t>
            </a:r>
            <a:endParaRPr lang="sv-SE">
              <a:latin typeface="+mj-lt"/>
              <a:cs typeface="Arial"/>
            </a:endParaRPr>
          </a:p>
        </p:txBody>
      </p:sp>
      <p:sp>
        <p:nvSpPr>
          <p:cNvPr id="6" name="Rubrik 1">
            <a:extLst>
              <a:ext uri="{FF2B5EF4-FFF2-40B4-BE49-F238E27FC236}">
                <a16:creationId xmlns:a16="http://schemas.microsoft.com/office/drawing/2014/main" id="{8B152A28-393A-E73A-E113-A4EFAB094235}"/>
              </a:ext>
            </a:extLst>
          </p:cNvPr>
          <p:cNvSpPr txBox="1">
            <a:spLocks/>
          </p:cNvSpPr>
          <p:nvPr/>
        </p:nvSpPr>
        <p:spPr>
          <a:xfrm>
            <a:off x="618566" y="271200"/>
            <a:ext cx="5151719" cy="132556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2750" b="1" kern="1200">
                <a:solidFill>
                  <a:schemeClr val="tx1"/>
                </a:solidFill>
                <a:latin typeface="+mj-lt"/>
                <a:ea typeface="+mj-ea"/>
                <a:cs typeface="+mj-cs"/>
              </a:defRPr>
            </a:lvl1pPr>
          </a:lstStyle>
          <a:p>
            <a:r>
              <a:rPr lang="sv-SE"/>
              <a:t>Vi är en humanitär kraft som stärker människor och samhällen</a:t>
            </a:r>
          </a:p>
        </p:txBody>
      </p:sp>
      <p:pic>
        <p:nvPicPr>
          <p:cNvPr id="4" name="Bildobjekt 3">
            <a:extLst>
              <a:ext uri="{FF2B5EF4-FFF2-40B4-BE49-F238E27FC236}">
                <a16:creationId xmlns:a16="http://schemas.microsoft.com/office/drawing/2014/main" id="{2FF26BBF-20F4-68EC-DD00-6E45EC146B64}"/>
              </a:ext>
            </a:extLst>
          </p:cNvPr>
          <p:cNvPicPr>
            <a:picLocks noChangeAspect="1"/>
          </p:cNvPicPr>
          <p:nvPr/>
        </p:nvPicPr>
        <p:blipFill rotWithShape="1">
          <a:blip r:embed="rId3"/>
          <a:srcRect l="23535" t="1045" r="7263"/>
          <a:stretch/>
        </p:blipFill>
        <p:spPr>
          <a:xfrm>
            <a:off x="6508376" y="71718"/>
            <a:ext cx="5683623" cy="6786282"/>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a:noFill/>
        </p:spPr>
      </p:pic>
      <p:sp>
        <p:nvSpPr>
          <p:cNvPr id="8" name="Rektangel 7">
            <a:extLst>
              <a:ext uri="{FF2B5EF4-FFF2-40B4-BE49-F238E27FC236}">
                <a16:creationId xmlns:a16="http://schemas.microsoft.com/office/drawing/2014/main" id="{69D706F5-3FD3-2A41-FBAB-C48BFFF02B3A}"/>
              </a:ext>
            </a:extLst>
          </p:cNvPr>
          <p:cNvSpPr/>
          <p:nvPr/>
        </p:nvSpPr>
        <p:spPr>
          <a:xfrm>
            <a:off x="9681882" y="6033247"/>
            <a:ext cx="80683" cy="8247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43765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C13AFB-FA90-B049-FF47-522FE0B737F4}"/>
              </a:ext>
            </a:extLst>
          </p:cNvPr>
          <p:cNvSpPr>
            <a:spLocks noGrp="1"/>
          </p:cNvSpPr>
          <p:nvPr>
            <p:ph type="title"/>
          </p:nvPr>
        </p:nvSpPr>
        <p:spPr/>
        <p:txBody>
          <a:bodyPr/>
          <a:lstStyle/>
          <a:p>
            <a:endParaRPr lang="sv-SE"/>
          </a:p>
        </p:txBody>
      </p:sp>
      <p:sp>
        <p:nvSpPr>
          <p:cNvPr id="4" name="Platshållare för text 3">
            <a:extLst>
              <a:ext uri="{FF2B5EF4-FFF2-40B4-BE49-F238E27FC236}">
                <a16:creationId xmlns:a16="http://schemas.microsoft.com/office/drawing/2014/main" id="{D9DF0603-EF22-E9D0-C42B-D202490FEDCD}"/>
              </a:ext>
            </a:extLst>
          </p:cNvPr>
          <p:cNvSpPr>
            <a:spLocks noGrp="1"/>
          </p:cNvSpPr>
          <p:nvPr>
            <p:ph type="body" sz="half" idx="2"/>
          </p:nvPr>
        </p:nvSpPr>
        <p:spPr/>
        <p:txBody>
          <a:bodyPr/>
          <a:lstStyle/>
          <a:p>
            <a:endParaRPr lang="sv-SE"/>
          </a:p>
        </p:txBody>
      </p:sp>
      <p:sp>
        <p:nvSpPr>
          <p:cNvPr id="5" name="Platshållare för text 4">
            <a:extLst>
              <a:ext uri="{FF2B5EF4-FFF2-40B4-BE49-F238E27FC236}">
                <a16:creationId xmlns:a16="http://schemas.microsoft.com/office/drawing/2014/main" id="{8A9348F5-A988-B1C9-0C7F-855B5157C920}"/>
              </a:ext>
            </a:extLst>
          </p:cNvPr>
          <p:cNvSpPr>
            <a:spLocks noGrp="1"/>
          </p:cNvSpPr>
          <p:nvPr>
            <p:ph type="body" sz="quarter" idx="17"/>
          </p:nvPr>
        </p:nvSpPr>
        <p:spPr/>
        <p:txBody>
          <a:bodyPr/>
          <a:lstStyle/>
          <a:p>
            <a:endParaRPr lang="sv-SE"/>
          </a:p>
        </p:txBody>
      </p:sp>
      <p:pic>
        <p:nvPicPr>
          <p:cNvPr id="7" name="Bildobjekt 6">
            <a:extLst>
              <a:ext uri="{FF2B5EF4-FFF2-40B4-BE49-F238E27FC236}">
                <a16:creationId xmlns:a16="http://schemas.microsoft.com/office/drawing/2014/main" id="{588D836C-68E7-A010-D409-1C54A83A2301}"/>
              </a:ext>
            </a:extLst>
          </p:cNvPr>
          <p:cNvPicPr>
            <a:picLocks noChangeAspect="1"/>
          </p:cNvPicPr>
          <p:nvPr/>
        </p:nvPicPr>
        <p:blipFill rotWithShape="1">
          <a:blip r:embed="rId3"/>
          <a:srcRect r="24393"/>
          <a:stretch/>
        </p:blipFill>
        <p:spPr>
          <a:xfrm>
            <a:off x="0" y="0"/>
            <a:ext cx="5504329" cy="6760171"/>
          </a:xfrm>
          <a:prstGeom prst="rect">
            <a:avLst/>
          </a:prstGeom>
        </p:spPr>
      </p:pic>
      <p:sp>
        <p:nvSpPr>
          <p:cNvPr id="8" name="Rubrik 1">
            <a:extLst>
              <a:ext uri="{FF2B5EF4-FFF2-40B4-BE49-F238E27FC236}">
                <a16:creationId xmlns:a16="http://schemas.microsoft.com/office/drawing/2014/main" id="{64ACED2A-2042-7AB5-4BD6-E5F1D442F374}"/>
              </a:ext>
            </a:extLst>
          </p:cNvPr>
          <p:cNvSpPr txBox="1">
            <a:spLocks/>
          </p:cNvSpPr>
          <p:nvPr/>
        </p:nvSpPr>
        <p:spPr>
          <a:xfrm>
            <a:off x="6095999" y="78253"/>
            <a:ext cx="5151719" cy="132556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2750" b="1" kern="1200">
                <a:solidFill>
                  <a:schemeClr val="tx1"/>
                </a:solidFill>
                <a:latin typeface="+mj-lt"/>
                <a:ea typeface="+mj-ea"/>
                <a:cs typeface="+mj-cs"/>
              </a:defRPr>
            </a:lvl1pPr>
          </a:lstStyle>
          <a:p>
            <a:r>
              <a:rPr lang="sv-SE"/>
              <a:t>Vi agerar snabbt i kris lokalt, nationellt och internationellt</a:t>
            </a:r>
          </a:p>
        </p:txBody>
      </p:sp>
      <p:sp>
        <p:nvSpPr>
          <p:cNvPr id="9" name="Text Placeholder 3">
            <a:extLst>
              <a:ext uri="{FF2B5EF4-FFF2-40B4-BE49-F238E27FC236}">
                <a16:creationId xmlns:a16="http://schemas.microsoft.com/office/drawing/2014/main" id="{8EDA31CE-37A1-30FC-1A86-BE315B64EC0E}"/>
              </a:ext>
            </a:extLst>
          </p:cNvPr>
          <p:cNvSpPr txBox="1">
            <a:spLocks/>
          </p:cNvSpPr>
          <p:nvPr/>
        </p:nvSpPr>
        <p:spPr>
          <a:xfrm>
            <a:off x="6095999" y="1487240"/>
            <a:ext cx="5504328" cy="473470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171450" indent="-171450">
              <a:buFont typeface="Arial" panose="020B0604020202020204" pitchFamily="34" charset="0"/>
              <a:buChar char="•"/>
            </a:pPr>
            <a:r>
              <a:rPr lang="sv-SE">
                <a:latin typeface="+mj-lt"/>
              </a:rPr>
              <a:t>Stark krisberedskap över hela landet – frivilliga som kan ställa om från vardag till kris</a:t>
            </a:r>
            <a:endParaRPr lang="sv-SE">
              <a:latin typeface="+mj-lt"/>
              <a:cs typeface="Arial"/>
            </a:endParaRPr>
          </a:p>
          <a:p>
            <a:pPr marL="171450" indent="-171450">
              <a:buFont typeface="Arial" panose="020B0604020202020204" pitchFamily="34" charset="0"/>
              <a:buChar char="•"/>
            </a:pPr>
            <a:r>
              <a:rPr lang="sv-SE">
                <a:latin typeface="+mj-lt"/>
              </a:rPr>
              <a:t>Bistå drabbade effektivt i lokala, nationella och internationella humanitära kriser </a:t>
            </a:r>
          </a:p>
          <a:p>
            <a:pPr marL="171450" indent="-171450">
              <a:buFont typeface="Arial" panose="020B0604020202020204" pitchFamily="34" charset="0"/>
              <a:buChar char="•"/>
            </a:pPr>
            <a:r>
              <a:rPr lang="sv-SE">
                <a:latin typeface="+mj-lt"/>
              </a:rPr>
              <a:t>Samordna frivilliga och tar vår roll i totalförsvaret  i både freds- och konfliktsituationer med utgångspunkt i den humanitära rätten</a:t>
            </a:r>
          </a:p>
          <a:p>
            <a:pPr marL="171450" indent="-171450">
              <a:buFont typeface="Arial" panose="020B0604020202020204" pitchFamily="34" charset="0"/>
              <a:buChar char="•"/>
            </a:pPr>
            <a:r>
              <a:rPr lang="sv-SE">
                <a:latin typeface="+mj-lt"/>
              </a:rPr>
              <a:t>Stärker rödakors- och rödahalvmånerörelsens gemensamma förmåga att hantera kriser, katastrofer och väpnade konflikter genom personellt, tekniskt och finansiellt stöd</a:t>
            </a:r>
          </a:p>
          <a:p>
            <a:pPr marL="171450" indent="-171450">
              <a:buFont typeface="Arial" panose="020B0604020202020204" pitchFamily="34" charset="0"/>
              <a:buChar char="•"/>
            </a:pPr>
            <a:r>
              <a:rPr lang="sv-SE">
                <a:latin typeface="+mj-lt"/>
              </a:rPr>
              <a:t>Ger direkt stöd till våra samarbetsföreningar inom rörelsen</a:t>
            </a:r>
          </a:p>
          <a:p>
            <a:pPr marL="171450" indent="-171450">
              <a:buFont typeface="Arial" panose="020B0604020202020204" pitchFamily="34" charset="0"/>
              <a:buChar char="•"/>
            </a:pPr>
            <a:endParaRPr lang="sv-SE" sz="1800">
              <a:cs typeface="Arial"/>
            </a:endParaRPr>
          </a:p>
        </p:txBody>
      </p:sp>
    </p:spTree>
    <p:extLst>
      <p:ext uri="{BB962C8B-B14F-4D97-AF65-F5344CB8AC3E}">
        <p14:creationId xmlns:p14="http://schemas.microsoft.com/office/powerpoint/2010/main" val="49124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nkebubbla: moln 2">
            <a:extLst>
              <a:ext uri="{FF2B5EF4-FFF2-40B4-BE49-F238E27FC236}">
                <a16:creationId xmlns:a16="http://schemas.microsoft.com/office/drawing/2014/main" id="{4A7BC2F8-4496-C0E6-4F1E-CE992524653B}"/>
              </a:ext>
            </a:extLst>
          </p:cNvPr>
          <p:cNvSpPr/>
          <p:nvPr/>
        </p:nvSpPr>
        <p:spPr>
          <a:xfrm rot="1390498">
            <a:off x="8157418" y="291024"/>
            <a:ext cx="3041047" cy="1942891"/>
          </a:xfrm>
          <a:prstGeom prst="cloudCallout">
            <a:avLst/>
          </a:prstGeom>
          <a:solidFill>
            <a:schemeClr val="accent3">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577" b="1">
                <a:solidFill>
                  <a:schemeClr val="tx1"/>
                </a:solidFill>
              </a:rPr>
              <a:t>Fler engagerade </a:t>
            </a:r>
          </a:p>
        </p:txBody>
      </p:sp>
      <p:sp>
        <p:nvSpPr>
          <p:cNvPr id="4" name="Tankebubbla: moln 3">
            <a:extLst>
              <a:ext uri="{FF2B5EF4-FFF2-40B4-BE49-F238E27FC236}">
                <a16:creationId xmlns:a16="http://schemas.microsoft.com/office/drawing/2014/main" id="{005C2AEE-9DA9-EC29-D98C-985DCE78A5D0}"/>
              </a:ext>
            </a:extLst>
          </p:cNvPr>
          <p:cNvSpPr/>
          <p:nvPr/>
        </p:nvSpPr>
        <p:spPr>
          <a:xfrm rot="21190794">
            <a:off x="508117" y="466170"/>
            <a:ext cx="3744994" cy="1839646"/>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577" b="1">
                <a:solidFill>
                  <a:schemeClr val="tx1"/>
                </a:solidFill>
              </a:rPr>
              <a:t>Mångfald och inkludering</a:t>
            </a:r>
          </a:p>
        </p:txBody>
      </p:sp>
      <p:sp>
        <p:nvSpPr>
          <p:cNvPr id="5" name="Tankebubbla: moln 4">
            <a:extLst>
              <a:ext uri="{FF2B5EF4-FFF2-40B4-BE49-F238E27FC236}">
                <a16:creationId xmlns:a16="http://schemas.microsoft.com/office/drawing/2014/main" id="{EC26BE9D-9B50-5188-3923-1D52BC8B2659}"/>
              </a:ext>
            </a:extLst>
          </p:cNvPr>
          <p:cNvSpPr/>
          <p:nvPr/>
        </p:nvSpPr>
        <p:spPr>
          <a:xfrm>
            <a:off x="4623656" y="1458962"/>
            <a:ext cx="2935313" cy="2125418"/>
          </a:xfrm>
          <a:prstGeom prst="cloud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577" b="1">
                <a:solidFill>
                  <a:schemeClr val="tx1"/>
                </a:solidFill>
              </a:rPr>
              <a:t>Samarbeten som gör oss starka </a:t>
            </a:r>
          </a:p>
        </p:txBody>
      </p:sp>
      <p:sp>
        <p:nvSpPr>
          <p:cNvPr id="6" name="Tankebubbla: moln 5">
            <a:extLst>
              <a:ext uri="{FF2B5EF4-FFF2-40B4-BE49-F238E27FC236}">
                <a16:creationId xmlns:a16="http://schemas.microsoft.com/office/drawing/2014/main" id="{F45692DB-A1BD-BC63-8FA1-6B2AFE9582BA}"/>
              </a:ext>
            </a:extLst>
          </p:cNvPr>
          <p:cNvSpPr/>
          <p:nvPr/>
        </p:nvSpPr>
        <p:spPr>
          <a:xfrm>
            <a:off x="691898" y="3496351"/>
            <a:ext cx="3082168" cy="2476759"/>
          </a:xfrm>
          <a:prstGeom prst="cloudCallout">
            <a:avLst>
              <a:gd name="adj1" fmla="val -37096"/>
              <a:gd name="adj2" fmla="val 64559"/>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577" b="1">
                <a:solidFill>
                  <a:schemeClr val="tx1"/>
                </a:solidFill>
              </a:rPr>
              <a:t>Opinions- och påverkansarbete</a:t>
            </a:r>
          </a:p>
        </p:txBody>
      </p:sp>
      <p:sp>
        <p:nvSpPr>
          <p:cNvPr id="7" name="Tankebubbla: moln 6">
            <a:extLst>
              <a:ext uri="{FF2B5EF4-FFF2-40B4-BE49-F238E27FC236}">
                <a16:creationId xmlns:a16="http://schemas.microsoft.com/office/drawing/2014/main" id="{CB9C420C-8F5B-6738-AC01-0EEF52FD8A45}"/>
              </a:ext>
            </a:extLst>
          </p:cNvPr>
          <p:cNvSpPr/>
          <p:nvPr/>
        </p:nvSpPr>
        <p:spPr>
          <a:xfrm>
            <a:off x="4253160" y="4451057"/>
            <a:ext cx="3435257" cy="1895962"/>
          </a:xfrm>
          <a:prstGeom prst="cloudCallou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577" b="1">
                <a:solidFill>
                  <a:schemeClr val="tx1"/>
                </a:solidFill>
              </a:rPr>
              <a:t>Innovation och digitalisering</a:t>
            </a:r>
          </a:p>
        </p:txBody>
      </p:sp>
      <p:sp>
        <p:nvSpPr>
          <p:cNvPr id="8" name="Tankebubbla: moln 7">
            <a:extLst>
              <a:ext uri="{FF2B5EF4-FFF2-40B4-BE49-F238E27FC236}">
                <a16:creationId xmlns:a16="http://schemas.microsoft.com/office/drawing/2014/main" id="{98A25FAC-F4FD-22BB-FFC8-B09E9FE355BC}"/>
              </a:ext>
            </a:extLst>
          </p:cNvPr>
          <p:cNvSpPr/>
          <p:nvPr/>
        </p:nvSpPr>
        <p:spPr>
          <a:xfrm>
            <a:off x="8167511" y="2940345"/>
            <a:ext cx="3592402" cy="209339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577" b="1">
                <a:solidFill>
                  <a:schemeClr val="tx1"/>
                </a:solidFill>
              </a:rPr>
              <a:t>Humanitära konsekvenser av klimatförändringar</a:t>
            </a:r>
          </a:p>
        </p:txBody>
      </p:sp>
    </p:spTree>
    <p:extLst>
      <p:ext uri="{BB962C8B-B14F-4D97-AF65-F5344CB8AC3E}">
        <p14:creationId xmlns:p14="http://schemas.microsoft.com/office/powerpoint/2010/main" val="787797970"/>
      </p:ext>
    </p:extLst>
  </p:cSld>
  <p:clrMapOvr>
    <a:masterClrMapping/>
  </p:clrMapOvr>
</p:sld>
</file>

<file path=ppt/theme/theme1.xml><?xml version="1.0" encoding="utf-8"?>
<a:theme xmlns:a="http://schemas.openxmlformats.org/drawingml/2006/main" name="Röda korset">
  <a:themeElements>
    <a:clrScheme name="Röda korset">
      <a:dk1>
        <a:sysClr val="windowText" lastClr="000000"/>
      </a:dk1>
      <a:lt1>
        <a:sysClr val="window" lastClr="FFFFFF"/>
      </a:lt1>
      <a:dk2>
        <a:srgbClr val="000000"/>
      </a:dk2>
      <a:lt2>
        <a:srgbClr val="FFFFFF"/>
      </a:lt2>
      <a:accent1>
        <a:srgbClr val="E20025"/>
      </a:accent1>
      <a:accent2>
        <a:srgbClr val="878787"/>
      </a:accent2>
      <a:accent3>
        <a:srgbClr val="FBD1D1"/>
      </a:accent3>
      <a:accent4>
        <a:srgbClr val="EE7884"/>
      </a:accent4>
      <a:accent5>
        <a:srgbClr val="E4E4E4"/>
      </a:accent5>
      <a:accent6>
        <a:srgbClr val="000000"/>
      </a:accent6>
      <a:hlink>
        <a:srgbClr val="0563C1"/>
      </a:hlink>
      <a:folHlink>
        <a:srgbClr val="954F72"/>
      </a:folHlink>
    </a:clrScheme>
    <a:fontScheme name="Röda kor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öda Korset Sv.potx" id="{49891452-B7FE-4E8D-88C5-81CED40E41D4}" vid="{905DCBEA-CF02-4487-8C2E-F7015BD6934D}"/>
    </a:ext>
  </a:extLst>
</a:theme>
</file>

<file path=ppt/theme/theme2.xml><?xml version="1.0" encoding="utf-8"?>
<a:theme xmlns:a="http://schemas.openxmlformats.org/drawingml/2006/main" name="Röda korset">
  <a:themeElements>
    <a:clrScheme name="Röda korset">
      <a:dk1>
        <a:sysClr val="windowText" lastClr="000000"/>
      </a:dk1>
      <a:lt1>
        <a:sysClr val="window" lastClr="FFFFFF"/>
      </a:lt1>
      <a:dk2>
        <a:srgbClr val="000000"/>
      </a:dk2>
      <a:lt2>
        <a:srgbClr val="FFFFFF"/>
      </a:lt2>
      <a:accent1>
        <a:srgbClr val="E20025"/>
      </a:accent1>
      <a:accent2>
        <a:srgbClr val="878787"/>
      </a:accent2>
      <a:accent3>
        <a:srgbClr val="FBD1D1"/>
      </a:accent3>
      <a:accent4>
        <a:srgbClr val="EE7884"/>
      </a:accent4>
      <a:accent5>
        <a:srgbClr val="E4E4E4"/>
      </a:accent5>
      <a:accent6>
        <a:srgbClr val="000000"/>
      </a:accent6>
      <a:hlink>
        <a:srgbClr val="0563C1"/>
      </a:hlink>
      <a:folHlink>
        <a:srgbClr val="954F72"/>
      </a:folHlink>
    </a:clrScheme>
    <a:fontScheme name="Röda kor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öda Korset Sv.potx" id="{49891452-B7FE-4E8D-88C5-81CED40E41D4}" vid="{905DCBEA-CF02-4487-8C2E-F7015BD6934D}"/>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04B8C0F52502949B1D04862A41A9F0C" ma:contentTypeVersion="20" ma:contentTypeDescription="Skapa ett nytt dokument." ma:contentTypeScope="" ma:versionID="222539562b9711931a509c2517981e21">
  <xsd:schema xmlns:xsd="http://www.w3.org/2001/XMLSchema" xmlns:xs="http://www.w3.org/2001/XMLSchema" xmlns:p="http://schemas.microsoft.com/office/2006/metadata/properties" xmlns:ns2="4bbcc925-30e6-4322-ae2e-35e2f26a0cb5" xmlns:ns3="f5af6802-9b7c-4f98-bc94-2befeaedffec" targetNamespace="http://schemas.microsoft.com/office/2006/metadata/properties" ma:root="true" ma:fieldsID="2fdc834bfcca970fc85cf39f283c7972" ns2:_="" ns3:_="">
    <xsd:import namespace="4bbcc925-30e6-4322-ae2e-35e2f26a0cb5"/>
    <xsd:import namespace="f5af6802-9b7c-4f98-bc94-2befeaedffe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_x00e4_nk" minOccurs="0"/>
                <xsd:element ref="ns3:lcf76f155ced4ddcb4097134ff3c332f" minOccurs="0"/>
                <xsd:element ref="ns2:TaxCatchAll" minOccurs="0"/>
                <xsd:element ref="ns3:Avtalsperiod"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bcc925-30e6-4322-ae2e-35e2f26a0cb5" elementFormDefault="qualified">
    <xsd:import namespace="http://schemas.microsoft.com/office/2006/documentManagement/types"/>
    <xsd:import namespace="http://schemas.microsoft.com/office/infopath/2007/PartnerControls"/>
    <xsd:element name="SharedWithUsers" ma:index="8" nillable="true" ma:displayName="Delat med"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element name="TaxCatchAll" ma:index="24" nillable="true" ma:displayName="Taxonomy Catch All Column" ma:hidden="true" ma:list="{daceb7d9-c41b-4284-8a2f-7c679d4f6776}" ma:internalName="TaxCatchAll" ma:showField="CatchAllData" ma:web="4bbcc925-30e6-4322-ae2e-35e2f26a0cb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5af6802-9b7c-4f98-bc94-2befeaedffe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_x00e4_nk" ma:index="21" nillable="true" ma:displayName="Länk" ma:format="Hyperlink" ma:internalName="L_x00e4_nk">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5b242e9b-2841-42ae-884b-548b5f8b78b8" ma:termSetId="09814cd3-568e-fe90-9814-8d621ff8fb84" ma:anchorId="fba54fb3-c3e1-fe81-a776-ca4b69148c4d" ma:open="true" ma:isKeyword="false">
      <xsd:complexType>
        <xsd:sequence>
          <xsd:element ref="pc:Terms" minOccurs="0" maxOccurs="1"/>
        </xsd:sequence>
      </xsd:complexType>
    </xsd:element>
    <xsd:element name="Avtalsperiod" ma:index="25" nillable="true" ma:displayName="Avtalsperiod" ma:description="Period för avtalet " ma:format="Dropdown" ma:internalName="Avtalsperiod">
      <xsd:simpleType>
        <xsd:restriction base="dms:Text">
          <xsd:maxLength value="255"/>
        </xsd:restrictio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Innehållstyp"/>
        <xsd:element ref="dc:title" minOccurs="0" maxOccurs="1" ma:index="3"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_x00e4_nk xmlns="f5af6802-9b7c-4f98-bc94-2befeaedffec">
      <Url xsi:nil="true"/>
      <Description xsi:nil="true"/>
    </L_x00e4_nk>
    <lcf76f155ced4ddcb4097134ff3c332f xmlns="f5af6802-9b7c-4f98-bc94-2befeaedffec">
      <Terms xmlns="http://schemas.microsoft.com/office/infopath/2007/PartnerControls"/>
    </lcf76f155ced4ddcb4097134ff3c332f>
    <TaxCatchAll xmlns="4bbcc925-30e6-4322-ae2e-35e2f26a0cb5" xsi:nil="true"/>
    <Avtalsperiod xmlns="f5af6802-9b7c-4f98-bc94-2befeaedffec" xsi:nil="true"/>
  </documentManagement>
</p:properties>
</file>

<file path=customXml/itemProps1.xml><?xml version="1.0" encoding="utf-8"?>
<ds:datastoreItem xmlns:ds="http://schemas.openxmlformats.org/officeDocument/2006/customXml" ds:itemID="{9760E35B-F623-4BC1-90BF-66475EC8A002}">
  <ds:schemaRefs>
    <ds:schemaRef ds:uri="4bbcc925-30e6-4322-ae2e-35e2f26a0cb5"/>
    <ds:schemaRef ds:uri="f5af6802-9b7c-4f98-bc94-2befeaedff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459E395-511E-440A-A5DE-67355529BEE1}">
  <ds:schemaRefs>
    <ds:schemaRef ds:uri="http://schemas.microsoft.com/sharepoint/v3/contenttype/forms"/>
  </ds:schemaRefs>
</ds:datastoreItem>
</file>

<file path=customXml/itemProps3.xml><?xml version="1.0" encoding="utf-8"?>
<ds:datastoreItem xmlns:ds="http://schemas.openxmlformats.org/officeDocument/2006/customXml" ds:itemID="{1F47CC61-2D71-4257-BC10-31CC9013ABEA}">
  <ds:schemaRefs>
    <ds:schemaRef ds:uri="4bbcc925-30e6-4322-ae2e-35e2f26a0cb5"/>
    <ds:schemaRef ds:uri="f5af6802-9b7c-4f98-bc94-2befeaedffe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SRK SV</Template>
  <TotalTime>0</TotalTime>
  <Words>2395</Words>
  <Application>Microsoft Office PowerPoint</Application>
  <PresentationFormat>Bredbild</PresentationFormat>
  <Paragraphs>201</Paragraphs>
  <Slides>15</Slides>
  <Notes>13</Notes>
  <HiddenSlides>0</HiddenSlides>
  <MMClips>1</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15</vt:i4>
      </vt:variant>
    </vt:vector>
  </HeadingPairs>
  <TitlesOfParts>
    <vt:vector size="21" baseType="lpstr">
      <vt:lpstr>Arial</vt:lpstr>
      <vt:lpstr>Arial,Sans-Serif</vt:lpstr>
      <vt:lpstr>Calibri</vt:lpstr>
      <vt:lpstr>Meet Me In Brooklyn</vt:lpstr>
      <vt:lpstr>Röda korset</vt:lpstr>
      <vt:lpstr>Röda korset</vt:lpstr>
      <vt:lpstr>Om denna presentation</vt:lpstr>
      <vt:lpstr>Strategisk inriktning 2024-2030</vt:lpstr>
      <vt:lpstr>PowerPoint-presentation</vt:lpstr>
      <vt:lpstr>När världen förändras behöver vi stå starka</vt:lpstr>
      <vt:lpstr>PowerPoint-presentation</vt:lpstr>
      <vt:lpstr>PowerPoint-presentation</vt:lpstr>
      <vt:lpstr>PowerPoint-presentation</vt:lpstr>
      <vt:lpstr>PowerPoint-presentation</vt:lpstr>
      <vt:lpstr>PowerPoint-presentation</vt:lpstr>
      <vt:lpstr>Fokusområde  Mångfald och inkludering</vt:lpstr>
      <vt:lpstr>Fokusområde  Humanitära konsekvenser av klimatförändringarna</vt:lpstr>
      <vt:lpstr>Fokusområde  Fler engagerade</vt:lpstr>
      <vt:lpstr>Fokusområde  Samarbeten som gör oss starka</vt:lpstr>
      <vt:lpstr>Fokusområde  Aktivt opinions- och påverkansarbete</vt:lpstr>
      <vt:lpstr>Fokusområde  Innovation och digitalisering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Michael Bark</dc:creator>
  <cp:lastModifiedBy>Frida Ågren</cp:lastModifiedBy>
  <cp:revision>5</cp:revision>
  <dcterms:created xsi:type="dcterms:W3CDTF">2021-07-15T08:19:06Z</dcterms:created>
  <dcterms:modified xsi:type="dcterms:W3CDTF">2023-12-20T10:14:54Z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0x010100604B8C0F52502949B1D04862A41A9F0C</vt:lpwstr>
  </property>
  <property fmtid="{D5CDD505-2E9C-101B-9397-08002B2CF9AE}" pid="3" name="MediaServiceImageTags">
    <vt:lpwstr/>
  </property>
</Properties>
</file>