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57" r:id="rId5"/>
    <p:sldId id="278" r:id="rId6"/>
    <p:sldId id="730" r:id="rId7"/>
    <p:sldId id="725" r:id="rId8"/>
    <p:sldId id="275" r:id="rId9"/>
    <p:sldId id="342" r:id="rId10"/>
    <p:sldId id="341" r:id="rId11"/>
    <p:sldId id="340" r:id="rId12"/>
    <p:sldId id="313" r:id="rId13"/>
    <p:sldId id="744" r:id="rId14"/>
    <p:sldId id="738" r:id="rId15"/>
    <p:sldId id="729" r:id="rId16"/>
    <p:sldId id="736" r:id="rId17"/>
    <p:sldId id="743" r:id="rId18"/>
    <p:sldId id="723" r:id="rId19"/>
    <p:sldId id="316" r:id="rId20"/>
    <p:sldId id="737" r:id="rId21"/>
    <p:sldId id="731" r:id="rId22"/>
    <p:sldId id="739" r:id="rId23"/>
    <p:sldId id="260" r:id="rId2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4E572A-1ECF-35F7-806D-7DF79A30BBBE}" name="Frida Magnusson" initials="FM" userId="S::frida.magnusson@redcross.se::04e06796-d7cb-4d13-ac78-6edffddb95c4" providerId="AD"/>
  <p188:author id="{CA03BE70-EBB2-EC81-B497-96C7F4093E1A}" name="Anna Vigdis Gustavsson" initials="AG" userId="S::anna.vigdis.gustavsson@redcross.se::ed07b2f4-b6a0-4eb4-94c1-ecb13369419f" providerId="AD"/>
  <p188:author id="{DF00CDD2-3DC5-6B1F-2D03-49323D0C76E2}" name="Frida Magnusson" initials="FM" userId="S::Frida.Magnusson@redcross.se::04e06796-d7cb-4d13-ac78-6edffddb95c4" providerId="AD"/>
  <p188:author id="{4F0022FF-707B-D20D-0323-B26F62B36C03}" name="Jasmina Dzindic" initials="JD" userId="S::jasmina.dzindic@redcross.se::1c6a1d4a-029a-4d90-aee2-ec1c78c7720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56052-DF1A-D7A3-A7A3-A7AABD228BBD}" v="12" dt="2025-02-05T14:48:18.635"/>
    <p1510:client id="{47F6C291-F955-70BD-ED4D-8FB322805364}" v="15" dt="2025-02-05T09:42:45.629"/>
    <p1510:client id="{6FD06958-FCE4-201A-FFFA-06888F0D9B35}" v="6" dt="2025-02-05T09:41:38.152"/>
    <p1510:client id="{95FDA3D2-7B82-11EC-9014-BD1408EBAFEA}" v="3" dt="2025-02-05T09:36:14.673"/>
    <p1510:client id="{F431E6EB-DCD5-463E-AF4E-FB184AD1FABF}" v="8" dt="2025-02-06T09:12:48.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leine Stjernström" userId="S::madeleine.stjernstrom@redcross.se::1d06e3ef-c3f8-451c-811f-12240d5e6d9f" providerId="AD" clId="Web-{28934B1E-C997-4D2D-6775-D212FB45B763}"/>
    <pc:docChg chg="modSld">
      <pc:chgData name="Madeleine Stjernström" userId="S::madeleine.stjernstrom@redcross.se::1d06e3ef-c3f8-451c-811f-12240d5e6d9f" providerId="AD" clId="Web-{28934B1E-C997-4D2D-6775-D212FB45B763}" dt="2025-01-10T07:47:00.412" v="14" actId="14100"/>
      <pc:docMkLst>
        <pc:docMk/>
      </pc:docMkLst>
      <pc:sldChg chg="modSp">
        <pc:chgData name="Madeleine Stjernström" userId="S::madeleine.stjernstrom@redcross.se::1d06e3ef-c3f8-451c-811f-12240d5e6d9f" providerId="AD" clId="Web-{28934B1E-C997-4D2D-6775-D212FB45B763}" dt="2025-01-10T07:47:00.412" v="14" actId="14100"/>
        <pc:sldMkLst>
          <pc:docMk/>
          <pc:sldMk cId="2147227779" sldId="736"/>
        </pc:sldMkLst>
        <pc:spChg chg="mod">
          <ac:chgData name="Madeleine Stjernström" userId="S::madeleine.stjernstrom@redcross.se::1d06e3ef-c3f8-451c-811f-12240d5e6d9f" providerId="AD" clId="Web-{28934B1E-C997-4D2D-6775-D212FB45B763}" dt="2025-01-10T07:47:00.412" v="14" actId="14100"/>
          <ac:spMkLst>
            <pc:docMk/>
            <pc:sldMk cId="2147227779" sldId="736"/>
            <ac:spMk id="7" creationId="{D0D23A29-12FB-D01F-4267-B20776B23D66}"/>
          </ac:spMkLst>
        </pc:spChg>
      </pc:sldChg>
    </pc:docChg>
  </pc:docChgLst>
  <pc:docChgLst>
    <pc:chgData name="Frida Magnusson" userId="04e06796-d7cb-4d13-ac78-6edffddb95c4" providerId="ADAL" clId="{484E76A5-1C39-4EB9-9F05-C5CD103608B9}"/>
    <pc:docChg chg="undo custSel delSld modSld sldOrd">
      <pc:chgData name="Frida Magnusson" userId="04e06796-d7cb-4d13-ac78-6edffddb95c4" providerId="ADAL" clId="{484E76A5-1C39-4EB9-9F05-C5CD103608B9}" dt="2025-01-29T08:16:54.363" v="1350" actId="6549"/>
      <pc:docMkLst>
        <pc:docMk/>
      </pc:docMkLst>
      <pc:sldChg chg="modSp mod">
        <pc:chgData name="Frida Magnusson" userId="04e06796-d7cb-4d13-ac78-6edffddb95c4" providerId="ADAL" clId="{484E76A5-1C39-4EB9-9F05-C5CD103608B9}" dt="2025-01-27T08:35:03.216" v="513" actId="14100"/>
        <pc:sldMkLst>
          <pc:docMk/>
          <pc:sldMk cId="2981556415" sldId="275"/>
        </pc:sldMkLst>
        <pc:spChg chg="mod">
          <ac:chgData name="Frida Magnusson" userId="04e06796-d7cb-4d13-ac78-6edffddb95c4" providerId="ADAL" clId="{484E76A5-1C39-4EB9-9F05-C5CD103608B9}" dt="2025-01-27T08:35:03.216" v="513" actId="14100"/>
          <ac:spMkLst>
            <pc:docMk/>
            <pc:sldMk cId="2981556415" sldId="275"/>
            <ac:spMk id="10" creationId="{ADB152E3-DBAF-553D-85E1-CED1A11B8EDA}"/>
          </ac:spMkLst>
        </pc:spChg>
      </pc:sldChg>
      <pc:sldChg chg="modSp mod ord">
        <pc:chgData name="Frida Magnusson" userId="04e06796-d7cb-4d13-ac78-6edffddb95c4" providerId="ADAL" clId="{484E76A5-1C39-4EB9-9F05-C5CD103608B9}" dt="2025-01-27T08:24:59.523" v="4" actId="6549"/>
        <pc:sldMkLst>
          <pc:docMk/>
          <pc:sldMk cId="433473177" sldId="278"/>
        </pc:sldMkLst>
        <pc:spChg chg="mod">
          <ac:chgData name="Frida Magnusson" userId="04e06796-d7cb-4d13-ac78-6edffddb95c4" providerId="ADAL" clId="{484E76A5-1C39-4EB9-9F05-C5CD103608B9}" dt="2025-01-27T08:24:59.523" v="4" actId="6549"/>
          <ac:spMkLst>
            <pc:docMk/>
            <pc:sldMk cId="433473177" sldId="278"/>
            <ac:spMk id="4" creationId="{8864B785-3EB2-4B75-BA9D-2D2766C535A9}"/>
          </ac:spMkLst>
        </pc:spChg>
      </pc:sldChg>
      <pc:sldChg chg="modNotesTx">
        <pc:chgData name="Frida Magnusson" userId="04e06796-d7cb-4d13-ac78-6edffddb95c4" providerId="ADAL" clId="{484E76A5-1C39-4EB9-9F05-C5CD103608B9}" dt="2025-01-27T08:36:33.729" v="650" actId="20577"/>
        <pc:sldMkLst>
          <pc:docMk/>
          <pc:sldMk cId="2464245166" sldId="313"/>
        </pc:sldMkLst>
      </pc:sldChg>
      <pc:sldChg chg="modSp mod">
        <pc:chgData name="Frida Magnusson" userId="04e06796-d7cb-4d13-ac78-6edffddb95c4" providerId="ADAL" clId="{484E76A5-1C39-4EB9-9F05-C5CD103608B9}" dt="2025-01-29T08:15:08.275" v="1178" actId="20577"/>
        <pc:sldMkLst>
          <pc:docMk/>
          <pc:sldMk cId="488026492" sldId="316"/>
        </pc:sldMkLst>
        <pc:spChg chg="mod">
          <ac:chgData name="Frida Magnusson" userId="04e06796-d7cb-4d13-ac78-6edffddb95c4" providerId="ADAL" clId="{484E76A5-1C39-4EB9-9F05-C5CD103608B9}" dt="2025-01-29T08:15:08.275" v="1178" actId="20577"/>
          <ac:spMkLst>
            <pc:docMk/>
            <pc:sldMk cId="488026492" sldId="316"/>
            <ac:spMk id="9" creationId="{3627F816-55A9-5B40-9CA0-DF0CD7E90BA3}"/>
          </ac:spMkLst>
        </pc:spChg>
      </pc:sldChg>
      <pc:sldChg chg="modSp mod">
        <pc:chgData name="Frida Magnusson" userId="04e06796-d7cb-4d13-ac78-6edffddb95c4" providerId="ADAL" clId="{484E76A5-1C39-4EB9-9F05-C5CD103608B9}" dt="2025-01-27T08:35:56.414" v="619" actId="20577"/>
        <pc:sldMkLst>
          <pc:docMk/>
          <pc:sldMk cId="1845337424" sldId="340"/>
        </pc:sldMkLst>
        <pc:spChg chg="mod">
          <ac:chgData name="Frida Magnusson" userId="04e06796-d7cb-4d13-ac78-6edffddb95c4" providerId="ADAL" clId="{484E76A5-1C39-4EB9-9F05-C5CD103608B9}" dt="2025-01-27T08:35:56.414" v="619" actId="20577"/>
          <ac:spMkLst>
            <pc:docMk/>
            <pc:sldMk cId="1845337424" sldId="340"/>
            <ac:spMk id="8" creationId="{CE3725D1-E4D7-0C1F-7DCD-85A09CEAFEFF}"/>
          </ac:spMkLst>
        </pc:spChg>
      </pc:sldChg>
      <pc:sldChg chg="delSp modSp mod">
        <pc:chgData name="Frida Magnusson" userId="04e06796-d7cb-4d13-ac78-6edffddb95c4" providerId="ADAL" clId="{484E76A5-1C39-4EB9-9F05-C5CD103608B9}" dt="2025-01-27T08:35:34.741" v="584" actId="113"/>
        <pc:sldMkLst>
          <pc:docMk/>
          <pc:sldMk cId="182764399" sldId="342"/>
        </pc:sldMkLst>
        <pc:spChg chg="mod">
          <ac:chgData name="Frida Magnusson" userId="04e06796-d7cb-4d13-ac78-6edffddb95c4" providerId="ADAL" clId="{484E76A5-1C39-4EB9-9F05-C5CD103608B9}" dt="2025-01-27T08:35:34.741" v="584" actId="113"/>
          <ac:spMkLst>
            <pc:docMk/>
            <pc:sldMk cId="182764399" sldId="342"/>
            <ac:spMk id="11" creationId="{10C07FD3-A031-B36F-6C99-3D6B982DF335}"/>
          </ac:spMkLst>
        </pc:spChg>
      </pc:sldChg>
      <pc:sldChg chg="modSp mod modNotesTx">
        <pc:chgData name="Frida Magnusson" userId="04e06796-d7cb-4d13-ac78-6edffddb95c4" providerId="ADAL" clId="{484E76A5-1C39-4EB9-9F05-C5CD103608B9}" dt="2025-01-27T08:38:47.107" v="732" actId="6549"/>
        <pc:sldMkLst>
          <pc:docMk/>
          <pc:sldMk cId="2147227779" sldId="736"/>
        </pc:sldMkLst>
        <pc:spChg chg="mod">
          <ac:chgData name="Frida Magnusson" userId="04e06796-d7cb-4d13-ac78-6edffddb95c4" providerId="ADAL" clId="{484E76A5-1C39-4EB9-9F05-C5CD103608B9}" dt="2025-01-27T08:33:44.008" v="474" actId="14100"/>
          <ac:spMkLst>
            <pc:docMk/>
            <pc:sldMk cId="2147227779" sldId="736"/>
            <ac:spMk id="2" creationId="{4620EA06-D814-0A32-1D8F-0C463E46558D}"/>
          </ac:spMkLst>
        </pc:spChg>
        <pc:spChg chg="mod">
          <ac:chgData name="Frida Magnusson" userId="04e06796-d7cb-4d13-ac78-6edffddb95c4" providerId="ADAL" clId="{484E76A5-1C39-4EB9-9F05-C5CD103608B9}" dt="2025-01-27T08:33:49.048" v="475" actId="1076"/>
          <ac:spMkLst>
            <pc:docMk/>
            <pc:sldMk cId="2147227779" sldId="736"/>
            <ac:spMk id="3" creationId="{07750947-0CE3-0DEF-B48D-7FC01284F629}"/>
          </ac:spMkLst>
        </pc:spChg>
        <pc:spChg chg="mod">
          <ac:chgData name="Frida Magnusson" userId="04e06796-d7cb-4d13-ac78-6edffddb95c4" providerId="ADAL" clId="{484E76A5-1C39-4EB9-9F05-C5CD103608B9}" dt="2025-01-27T08:33:38.042" v="473" actId="20577"/>
          <ac:spMkLst>
            <pc:docMk/>
            <pc:sldMk cId="2147227779" sldId="736"/>
            <ac:spMk id="5" creationId="{0315E362-8384-0965-2338-51F8C6969EFF}"/>
          </ac:spMkLst>
        </pc:spChg>
        <pc:spChg chg="mod">
          <ac:chgData name="Frida Magnusson" userId="04e06796-d7cb-4d13-ac78-6edffddb95c4" providerId="ADAL" clId="{484E76A5-1C39-4EB9-9F05-C5CD103608B9}" dt="2025-01-27T08:38:19.717" v="726" actId="20577"/>
          <ac:spMkLst>
            <pc:docMk/>
            <pc:sldMk cId="2147227779" sldId="736"/>
            <ac:spMk id="7" creationId="{D0D23A29-12FB-D01F-4267-B20776B23D66}"/>
          </ac:spMkLst>
        </pc:spChg>
      </pc:sldChg>
      <pc:sldChg chg="modSp mod">
        <pc:chgData name="Frida Magnusson" userId="04e06796-d7cb-4d13-ac78-6edffddb95c4" providerId="ADAL" clId="{484E76A5-1C39-4EB9-9F05-C5CD103608B9}" dt="2025-01-29T08:16:54.363" v="1350" actId="6549"/>
        <pc:sldMkLst>
          <pc:docMk/>
          <pc:sldMk cId="2255211256" sldId="737"/>
        </pc:sldMkLst>
        <pc:spChg chg="mod">
          <ac:chgData name="Frida Magnusson" userId="04e06796-d7cb-4d13-ac78-6edffddb95c4" providerId="ADAL" clId="{484E76A5-1C39-4EB9-9F05-C5CD103608B9}" dt="2025-01-27T08:39:14.651" v="779" actId="6549"/>
          <ac:spMkLst>
            <pc:docMk/>
            <pc:sldMk cId="2255211256" sldId="737"/>
            <ac:spMk id="2" creationId="{F1B840D6-8D5B-524A-5E6D-165703E498CE}"/>
          </ac:spMkLst>
        </pc:spChg>
        <pc:spChg chg="mod">
          <ac:chgData name="Frida Magnusson" userId="04e06796-d7cb-4d13-ac78-6edffddb95c4" providerId="ADAL" clId="{484E76A5-1C39-4EB9-9F05-C5CD103608B9}" dt="2025-01-29T08:16:54.363" v="1350" actId="6549"/>
          <ac:spMkLst>
            <pc:docMk/>
            <pc:sldMk cId="2255211256" sldId="737"/>
            <ac:spMk id="3" creationId="{ABD3ACA1-8016-87F3-835F-668E4199B351}"/>
          </ac:spMkLst>
        </pc:spChg>
      </pc:sldChg>
      <pc:sldChg chg="modSp mod modNotesTx">
        <pc:chgData name="Frida Magnusson" userId="04e06796-d7cb-4d13-ac78-6edffddb95c4" providerId="ADAL" clId="{484E76A5-1C39-4EB9-9F05-C5CD103608B9}" dt="2025-01-27T08:37:13.399" v="693" actId="6549"/>
        <pc:sldMkLst>
          <pc:docMk/>
          <pc:sldMk cId="3702308065" sldId="738"/>
        </pc:sldMkLst>
        <pc:spChg chg="mod">
          <ac:chgData name="Frida Magnusson" userId="04e06796-d7cb-4d13-ac78-6edffddb95c4" providerId="ADAL" clId="{484E76A5-1C39-4EB9-9F05-C5CD103608B9}" dt="2025-01-27T08:37:01.778" v="692" actId="20577"/>
          <ac:spMkLst>
            <pc:docMk/>
            <pc:sldMk cId="3702308065" sldId="738"/>
            <ac:spMk id="4" creationId="{6A4D9F84-5297-CF80-8E54-13E5411A64AC}"/>
          </ac:spMkLst>
        </pc:spChg>
      </pc:sldChg>
      <pc:sldChg chg="del">
        <pc:chgData name="Frida Magnusson" userId="04e06796-d7cb-4d13-ac78-6edffddb95c4" providerId="ADAL" clId="{484E76A5-1C39-4EB9-9F05-C5CD103608B9}" dt="2025-01-29T08:08:53.393" v="864" actId="47"/>
        <pc:sldMkLst>
          <pc:docMk/>
          <pc:sldMk cId="397830113" sldId="740"/>
        </pc:sldMkLst>
      </pc:sldChg>
    </pc:docChg>
  </pc:docChgLst>
  <pc:docChgLst>
    <pc:chgData name="Madeleine Stjernström" userId="S::madeleine.stjernstrom@redcross.se::1d06e3ef-c3f8-451c-811f-12240d5e6d9f" providerId="AD" clId="Web-{6FD06958-FCE4-201A-FFFA-06888F0D9B35}"/>
    <pc:docChg chg="modSld">
      <pc:chgData name="Madeleine Stjernström" userId="S::madeleine.stjernstrom@redcross.se::1d06e3ef-c3f8-451c-811f-12240d5e6d9f" providerId="AD" clId="Web-{6FD06958-FCE4-201A-FFFA-06888F0D9B35}" dt="2025-02-05T09:41:01.777" v="2" actId="20577"/>
      <pc:docMkLst>
        <pc:docMk/>
      </pc:docMkLst>
      <pc:sldChg chg="modSp modCm">
        <pc:chgData name="Madeleine Stjernström" userId="S::madeleine.stjernstrom@redcross.se::1d06e3ef-c3f8-451c-811f-12240d5e6d9f" providerId="AD" clId="Web-{6FD06958-FCE4-201A-FFFA-06888F0D9B35}" dt="2025-02-05T09:41:01.777" v="2" actId="20577"/>
        <pc:sldMkLst>
          <pc:docMk/>
          <pc:sldMk cId="2981556415" sldId="275"/>
        </pc:sldMkLst>
        <pc:spChg chg="mod">
          <ac:chgData name="Madeleine Stjernström" userId="S::madeleine.stjernstrom@redcross.se::1d06e3ef-c3f8-451c-811f-12240d5e6d9f" providerId="AD" clId="Web-{6FD06958-FCE4-201A-FFFA-06888F0D9B35}" dt="2025-02-05T09:41:01.777" v="2" actId="20577"/>
          <ac:spMkLst>
            <pc:docMk/>
            <pc:sldMk cId="2981556415" sldId="275"/>
            <ac:spMk id="10" creationId="{ADB152E3-DBAF-553D-85E1-CED1A11B8EDA}"/>
          </ac:spMkLst>
        </pc:spChg>
        <pc:extLst>
          <p:ext xmlns:p="http://schemas.openxmlformats.org/presentationml/2006/main" uri="{D6D511B9-2390-475A-947B-AFAB55BFBCF1}">
            <pc226:cmChg xmlns:pc226="http://schemas.microsoft.com/office/powerpoint/2022/06/main/command" chg="mod">
              <pc226:chgData name="Madeleine Stjernström" userId="S::madeleine.stjernstrom@redcross.se::1d06e3ef-c3f8-451c-811f-12240d5e6d9f" providerId="AD" clId="Web-{6FD06958-FCE4-201A-FFFA-06888F0D9B35}" dt="2025-02-05T09:40:45.073" v="1" actId="20577"/>
              <pc2:cmMkLst xmlns:pc2="http://schemas.microsoft.com/office/powerpoint/2019/9/main/command">
                <pc:docMk/>
                <pc:sldMk cId="2981556415" sldId="275"/>
                <pc2:cmMk id="{49AD9B20-24DA-47EF-8142-FC144302AE0E}"/>
              </pc2:cmMkLst>
            </pc226:cmChg>
            <pc226:cmChg xmlns:pc226="http://schemas.microsoft.com/office/powerpoint/2022/06/main/command" chg="mod">
              <pc226:chgData name="Madeleine Stjernström" userId="S::madeleine.stjernstrom@redcross.se::1d06e3ef-c3f8-451c-811f-12240d5e6d9f" providerId="AD" clId="Web-{6FD06958-FCE4-201A-FFFA-06888F0D9B35}" dt="2025-02-05T09:40:45.073" v="1" actId="20577"/>
              <pc2:cmMkLst xmlns:pc2="http://schemas.microsoft.com/office/powerpoint/2019/9/main/command">
                <pc:docMk/>
                <pc:sldMk cId="2981556415" sldId="275"/>
                <pc2:cmMk id="{19178B53-88A6-4A61-9C5E-D099838FA285}"/>
              </pc2:cmMkLst>
            </pc226:cmChg>
          </p:ext>
        </pc:extLst>
      </pc:sldChg>
    </pc:docChg>
  </pc:docChgLst>
  <pc:docChgLst>
    <pc:chgData name="Madeleine Stjernström" userId="S::madeleine.stjernstrom@redcross.se::1d06e3ef-c3f8-451c-811f-12240d5e6d9f" providerId="AD" clId="Web-{95FDA3D2-7B82-11EC-9014-BD1408EBAFEA}"/>
    <pc:docChg chg="delSld">
      <pc:chgData name="Madeleine Stjernström" userId="S::madeleine.stjernstrom@redcross.se::1d06e3ef-c3f8-451c-811f-12240d5e6d9f" providerId="AD" clId="Web-{95FDA3D2-7B82-11EC-9014-BD1408EBAFEA}" dt="2025-02-05T09:36:07.907" v="1"/>
      <pc:docMkLst>
        <pc:docMk/>
      </pc:docMkLst>
      <pc:sldChg chg="del">
        <pc:chgData name="Madeleine Stjernström" userId="S::madeleine.stjernstrom@redcross.se::1d06e3ef-c3f8-451c-811f-12240d5e6d9f" providerId="AD" clId="Web-{95FDA3D2-7B82-11EC-9014-BD1408EBAFEA}" dt="2025-02-05T09:36:07.907" v="1"/>
        <pc:sldMkLst>
          <pc:docMk/>
          <pc:sldMk cId="443619033" sldId="261"/>
        </pc:sldMkLst>
      </pc:sldChg>
      <pc:sldChg chg="del">
        <pc:chgData name="Madeleine Stjernström" userId="S::madeleine.stjernstrom@redcross.se::1d06e3ef-c3f8-451c-811f-12240d5e6d9f" providerId="AD" clId="Web-{95FDA3D2-7B82-11EC-9014-BD1408EBAFEA}" dt="2025-02-05T09:36:02.079" v="0"/>
        <pc:sldMkLst>
          <pc:docMk/>
          <pc:sldMk cId="3186817884" sldId="262"/>
        </pc:sldMkLst>
      </pc:sldChg>
    </pc:docChg>
  </pc:docChgLst>
  <pc:docChgLst>
    <pc:chgData name="Anna Vigdis Gustavsson" userId="S::anna.vigdis.gustavsson@redcross.se::ed07b2f4-b6a0-4eb4-94c1-ecb13369419f" providerId="AD" clId="Web-{37870A15-14DD-D296-2517-CF19970B8325}"/>
    <pc:docChg chg="mod">
      <pc:chgData name="Anna Vigdis Gustavsson" userId="S::anna.vigdis.gustavsson@redcross.se::ed07b2f4-b6a0-4eb4-94c1-ecb13369419f" providerId="AD" clId="Web-{37870A15-14DD-D296-2517-CF19970B8325}" dt="2025-01-28T11:15:25.515" v="0"/>
      <pc:docMkLst>
        <pc:docMk/>
      </pc:docMkLst>
    </pc:docChg>
  </pc:docChgLst>
  <pc:docChgLst>
    <pc:chgData name="Madeleine Stjernström" userId="S::madeleine.stjernstrom@redcross.se::1d06e3ef-c3f8-451c-811f-12240d5e6d9f" providerId="AD" clId="Web-{40956052-DF1A-D7A3-A7A3-A7AABD228BBD}"/>
    <pc:docChg chg="addSld delSld modSld">
      <pc:chgData name="Madeleine Stjernström" userId="S::madeleine.stjernstrom@redcross.se::1d06e3ef-c3f8-451c-811f-12240d5e6d9f" providerId="AD" clId="Web-{40956052-DF1A-D7A3-A7A3-A7AABD228BBD}" dt="2025-02-05T14:48:18.635" v="10"/>
      <pc:docMkLst>
        <pc:docMk/>
      </pc:docMkLst>
      <pc:sldChg chg="addSp delSp modSp del delAnim">
        <pc:chgData name="Madeleine Stjernström" userId="S::madeleine.stjernstrom@redcross.se::1d06e3ef-c3f8-451c-811f-12240d5e6d9f" providerId="AD" clId="Web-{40956052-DF1A-D7A3-A7A3-A7AABD228BBD}" dt="2025-02-05T14:48:17.088" v="9"/>
        <pc:sldMkLst>
          <pc:docMk/>
          <pc:sldMk cId="2889619343" sldId="741"/>
        </pc:sldMkLst>
        <pc:spChg chg="add del mod">
          <ac:chgData name="Madeleine Stjernström" userId="S::madeleine.stjernstrom@redcross.se::1d06e3ef-c3f8-451c-811f-12240d5e6d9f" providerId="AD" clId="Web-{40956052-DF1A-D7A3-A7A3-A7AABD228BBD}" dt="2025-02-05T14:48:01.635" v="4"/>
          <ac:spMkLst>
            <pc:docMk/>
            <pc:sldMk cId="2889619343" sldId="741"/>
            <ac:spMk id="3" creationId="{BA663B10-ADCB-B3FE-ED63-BE3526995055}"/>
          </ac:spMkLst>
        </pc:spChg>
        <pc:picChg chg="del">
          <ac:chgData name="Madeleine Stjernström" userId="S::madeleine.stjernstrom@redcross.se::1d06e3ef-c3f8-451c-811f-12240d5e6d9f" providerId="AD" clId="Web-{40956052-DF1A-D7A3-A7A3-A7AABD228BBD}" dt="2025-02-05T14:47:28.353" v="0"/>
          <ac:picMkLst>
            <pc:docMk/>
            <pc:sldMk cId="2889619343" sldId="741"/>
            <ac:picMk id="4" creationId="{9E491E78-8BFC-FED1-CC86-80B908F7DBB0}"/>
          </ac:picMkLst>
        </pc:picChg>
      </pc:sldChg>
      <pc:sldChg chg="new del">
        <pc:chgData name="Madeleine Stjernström" userId="S::madeleine.stjernstrom@redcross.se::1d06e3ef-c3f8-451c-811f-12240d5e6d9f" providerId="AD" clId="Web-{40956052-DF1A-D7A3-A7A3-A7AABD228BBD}" dt="2025-02-05T14:48:18.635" v="10"/>
        <pc:sldMkLst>
          <pc:docMk/>
          <pc:sldMk cId="3670050566" sldId="742"/>
        </pc:sldMkLst>
      </pc:sldChg>
      <pc:sldChg chg="modSp new">
        <pc:chgData name="Madeleine Stjernström" userId="S::madeleine.stjernstrom@redcross.se::1d06e3ef-c3f8-451c-811f-12240d5e6d9f" providerId="AD" clId="Web-{40956052-DF1A-D7A3-A7A3-A7AABD228BBD}" dt="2025-02-05T14:48:15.010" v="8" actId="20577"/>
        <pc:sldMkLst>
          <pc:docMk/>
          <pc:sldMk cId="832748704" sldId="743"/>
        </pc:sldMkLst>
        <pc:spChg chg="mod">
          <ac:chgData name="Madeleine Stjernström" userId="S::madeleine.stjernstrom@redcross.se::1d06e3ef-c3f8-451c-811f-12240d5e6d9f" providerId="AD" clId="Web-{40956052-DF1A-D7A3-A7A3-A7AABD228BBD}" dt="2025-02-05T14:48:15.010" v="8" actId="20577"/>
          <ac:spMkLst>
            <pc:docMk/>
            <pc:sldMk cId="832748704" sldId="743"/>
            <ac:spMk id="2" creationId="{A6C5A7BC-F007-6F04-B978-7F9913C88E5A}"/>
          </ac:spMkLst>
        </pc:spChg>
      </pc:sldChg>
    </pc:docChg>
  </pc:docChgLst>
  <pc:docChgLst>
    <pc:chgData name="Frida Magnusson" userId="S::frida.magnusson@redcross.se::04e06796-d7cb-4d13-ac78-6edffddb95c4" providerId="AD" clId="Web-{1074F52A-AC0C-332D-FF60-47197B06DA07}"/>
    <pc:docChg chg="delSld modSld">
      <pc:chgData name="Frida Magnusson" userId="S::frida.magnusson@redcross.se::04e06796-d7cb-4d13-ac78-6edffddb95c4" providerId="AD" clId="Web-{1074F52A-AC0C-332D-FF60-47197B06DA07}" dt="2025-01-03T08:49:35.760" v="11"/>
      <pc:docMkLst>
        <pc:docMk/>
      </pc:docMkLst>
      <pc:sldChg chg="del">
        <pc:chgData name="Frida Magnusson" userId="S::frida.magnusson@redcross.se::04e06796-d7cb-4d13-ac78-6edffddb95c4" providerId="AD" clId="Web-{1074F52A-AC0C-332D-FF60-47197B06DA07}" dt="2025-01-03T08:49:33.854" v="10"/>
        <pc:sldMkLst>
          <pc:docMk/>
          <pc:sldMk cId="4046210623" sldId="258"/>
        </pc:sldMkLst>
      </pc:sldChg>
      <pc:sldChg chg="del">
        <pc:chgData name="Frida Magnusson" userId="S::frida.magnusson@redcross.se::04e06796-d7cb-4d13-ac78-6edffddb95c4" providerId="AD" clId="Web-{1074F52A-AC0C-332D-FF60-47197B06DA07}" dt="2025-01-03T08:49:35.760" v="11"/>
        <pc:sldMkLst>
          <pc:docMk/>
          <pc:sldMk cId="1254429248" sldId="259"/>
        </pc:sldMkLst>
      </pc:sldChg>
      <pc:sldChg chg="modSp">
        <pc:chgData name="Frida Magnusson" userId="S::frida.magnusson@redcross.se::04e06796-d7cb-4d13-ac78-6edffddb95c4" providerId="AD" clId="Web-{1074F52A-AC0C-332D-FF60-47197B06DA07}" dt="2025-01-03T08:49:32.338" v="9" actId="20577"/>
        <pc:sldMkLst>
          <pc:docMk/>
          <pc:sldMk cId="443619033" sldId="261"/>
        </pc:sldMkLst>
      </pc:sldChg>
    </pc:docChg>
  </pc:docChgLst>
  <pc:docChgLst>
    <pc:chgData name="Jasmina Dzindic" userId="S::jasmina.dzindic@redcross.se::1c6a1d4a-029a-4d90-aee2-ec1c78c77203" providerId="AD" clId="Web-{DD530465-91AD-972D-1BC2-4A1B79290823}"/>
    <pc:docChg chg="mod">
      <pc:chgData name="Jasmina Dzindic" userId="S::jasmina.dzindic@redcross.se::1c6a1d4a-029a-4d90-aee2-ec1c78c77203" providerId="AD" clId="Web-{DD530465-91AD-972D-1BC2-4A1B79290823}" dt="2025-01-30T09:29:37.606" v="0"/>
      <pc:docMkLst>
        <pc:docMk/>
      </pc:docMkLst>
    </pc:docChg>
  </pc:docChgLst>
  <pc:docChgLst>
    <pc:chgData name="Jasmina Dzindic" userId="S::jasmina.dzindic@redcross.se::1c6a1d4a-029a-4d90-aee2-ec1c78c77203" providerId="AD" clId="Web-{AD6165A7-B0E7-38B9-E2EB-989B2B8D3652}"/>
    <pc:docChg chg="modSld">
      <pc:chgData name="Jasmina Dzindic" userId="S::jasmina.dzindic@redcross.se::1c6a1d4a-029a-4d90-aee2-ec1c78c77203" providerId="AD" clId="Web-{AD6165A7-B0E7-38B9-E2EB-989B2B8D3652}" dt="2024-12-16T12:19:49.994" v="14" actId="20577"/>
      <pc:docMkLst>
        <pc:docMk/>
      </pc:docMkLst>
      <pc:sldChg chg="modSp">
        <pc:chgData name="Jasmina Dzindic" userId="S::jasmina.dzindic@redcross.se::1c6a1d4a-029a-4d90-aee2-ec1c78c77203" providerId="AD" clId="Web-{AD6165A7-B0E7-38B9-E2EB-989B2B8D3652}" dt="2024-12-16T12:19:49.994" v="14" actId="20577"/>
        <pc:sldMkLst>
          <pc:docMk/>
          <pc:sldMk cId="443619033" sldId="261"/>
        </pc:sldMkLst>
      </pc:sldChg>
    </pc:docChg>
  </pc:docChgLst>
  <pc:docChgLst>
    <pc:chgData name="Frida Magnusson" userId="S::frida.magnusson@redcross.se::04e06796-d7cb-4d13-ac78-6edffddb95c4" providerId="AD" clId="Web-{DEFD2CB4-1930-18D0-6D32-7B4D96D12C63}"/>
    <pc:docChg chg="modSld">
      <pc:chgData name="Frida Magnusson" userId="S::frida.magnusson@redcross.se::04e06796-d7cb-4d13-ac78-6edffddb95c4" providerId="AD" clId="Web-{DEFD2CB4-1930-18D0-6D32-7B4D96D12C63}" dt="2025-01-13T10:47:57.988" v="7" actId="20577"/>
      <pc:docMkLst>
        <pc:docMk/>
      </pc:docMkLst>
      <pc:sldChg chg="modSp">
        <pc:chgData name="Frida Magnusson" userId="S::frida.magnusson@redcross.se::04e06796-d7cb-4d13-ac78-6edffddb95c4" providerId="AD" clId="Web-{DEFD2CB4-1930-18D0-6D32-7B4D96D12C63}" dt="2025-01-13T10:47:57.988" v="7" actId="20577"/>
        <pc:sldMkLst>
          <pc:docMk/>
          <pc:sldMk cId="433473177" sldId="278"/>
        </pc:sldMkLst>
        <pc:spChg chg="mod">
          <ac:chgData name="Frida Magnusson" userId="S::frida.magnusson@redcross.se::04e06796-d7cb-4d13-ac78-6edffddb95c4" providerId="AD" clId="Web-{DEFD2CB4-1930-18D0-6D32-7B4D96D12C63}" dt="2025-01-13T10:47:57.988" v="7" actId="20577"/>
          <ac:spMkLst>
            <pc:docMk/>
            <pc:sldMk cId="433473177" sldId="278"/>
            <ac:spMk id="4" creationId="{8864B785-3EB2-4B75-BA9D-2D2766C535A9}"/>
          </ac:spMkLst>
        </pc:spChg>
      </pc:sldChg>
    </pc:docChg>
  </pc:docChgLst>
  <pc:docChgLst>
    <pc:chgData name="Madeleine Stjernström" userId="S::madeleine.stjernstrom@redcross.se::1d06e3ef-c3f8-451c-811f-12240d5e6d9f" providerId="AD" clId="Web-{05CD2AE1-5537-1DF7-359F-F897FBD20767}"/>
    <pc:docChg chg="addSld delSld modSld">
      <pc:chgData name="Madeleine Stjernström" userId="S::madeleine.stjernstrom@redcross.se::1d06e3ef-c3f8-451c-811f-12240d5e6d9f" providerId="AD" clId="Web-{05CD2AE1-5537-1DF7-359F-F897FBD20767}" dt="2025-01-20T14:01:36.460" v="63" actId="20577"/>
      <pc:docMkLst>
        <pc:docMk/>
      </pc:docMkLst>
      <pc:sldChg chg="modNotes">
        <pc:chgData name="Madeleine Stjernström" userId="S::madeleine.stjernstrom@redcross.se::1d06e3ef-c3f8-451c-811f-12240d5e6d9f" providerId="AD" clId="Web-{05CD2AE1-5537-1DF7-359F-F897FBD20767}" dt="2025-01-20T10:36:40.531" v="42"/>
        <pc:sldMkLst>
          <pc:docMk/>
          <pc:sldMk cId="2589674950" sldId="729"/>
        </pc:sldMkLst>
      </pc:sldChg>
      <pc:sldChg chg="modSp">
        <pc:chgData name="Madeleine Stjernström" userId="S::madeleine.stjernstrom@redcross.se::1d06e3ef-c3f8-451c-811f-12240d5e6d9f" providerId="AD" clId="Web-{05CD2AE1-5537-1DF7-359F-F897FBD20767}" dt="2025-01-20T14:01:36.460" v="63" actId="20577"/>
        <pc:sldMkLst>
          <pc:docMk/>
          <pc:sldMk cId="2147227779" sldId="736"/>
        </pc:sldMkLst>
        <pc:spChg chg="mod">
          <ac:chgData name="Madeleine Stjernström" userId="S::madeleine.stjernstrom@redcross.se::1d06e3ef-c3f8-451c-811f-12240d5e6d9f" providerId="AD" clId="Web-{05CD2AE1-5537-1DF7-359F-F897FBD20767}" dt="2025-01-20T14:01:02.224" v="59" actId="1076"/>
          <ac:spMkLst>
            <pc:docMk/>
            <pc:sldMk cId="2147227779" sldId="736"/>
            <ac:spMk id="5" creationId="{0315E362-8384-0965-2338-51F8C6969EFF}"/>
          </ac:spMkLst>
        </pc:spChg>
        <pc:spChg chg="mod">
          <ac:chgData name="Madeleine Stjernström" userId="S::madeleine.stjernstrom@redcross.se::1d06e3ef-c3f8-451c-811f-12240d5e6d9f" providerId="AD" clId="Web-{05CD2AE1-5537-1DF7-359F-F897FBD20767}" dt="2025-01-20T14:01:36.460" v="63" actId="20577"/>
          <ac:spMkLst>
            <pc:docMk/>
            <pc:sldMk cId="2147227779" sldId="736"/>
            <ac:spMk id="7" creationId="{D0D23A29-12FB-D01F-4267-B20776B23D66}"/>
          </ac:spMkLst>
        </pc:spChg>
      </pc:sldChg>
      <pc:sldChg chg="new del">
        <pc:chgData name="Madeleine Stjernström" userId="S::madeleine.stjernstrom@redcross.se::1d06e3ef-c3f8-451c-811f-12240d5e6d9f" providerId="AD" clId="Web-{05CD2AE1-5537-1DF7-359F-F897FBD20767}" dt="2025-01-20T10:35:56.170" v="1"/>
        <pc:sldMkLst>
          <pc:docMk/>
          <pc:sldMk cId="510871667" sldId="741"/>
        </pc:sldMkLst>
      </pc:sldChg>
    </pc:docChg>
  </pc:docChgLst>
  <pc:docChgLst>
    <pc:chgData name="Frida Magnusson" userId="04e06796-d7cb-4d13-ac78-6edffddb95c4" providerId="ADAL" clId="{BD1F3700-1D51-4653-8EA1-0CA8D4BBD80E}"/>
    <pc:docChg chg="undo custSel addSld delSld modSld sldOrd">
      <pc:chgData name="Frida Magnusson" userId="04e06796-d7cb-4d13-ac78-6edffddb95c4" providerId="ADAL" clId="{BD1F3700-1D51-4653-8EA1-0CA8D4BBD80E}" dt="2025-01-06T15:03:46.680" v="2335" actId="20577"/>
      <pc:docMkLst>
        <pc:docMk/>
      </pc:docMkLst>
      <pc:sldChg chg="modSp mod">
        <pc:chgData name="Frida Magnusson" userId="04e06796-d7cb-4d13-ac78-6edffddb95c4" providerId="ADAL" clId="{BD1F3700-1D51-4653-8EA1-0CA8D4BBD80E}" dt="2025-01-03T10:33:54.825" v="1425" actId="20577"/>
        <pc:sldMkLst>
          <pc:docMk/>
          <pc:sldMk cId="3429043318" sldId="257"/>
        </pc:sldMkLst>
        <pc:spChg chg="mod">
          <ac:chgData name="Frida Magnusson" userId="04e06796-d7cb-4d13-ac78-6edffddb95c4" providerId="ADAL" clId="{BD1F3700-1D51-4653-8EA1-0CA8D4BBD80E}" dt="2025-01-03T10:33:54.825" v="1425" actId="20577"/>
          <ac:spMkLst>
            <pc:docMk/>
            <pc:sldMk cId="3429043318" sldId="257"/>
            <ac:spMk id="2" creationId="{B93D1D05-0764-448D-98DD-2D5BBBFAEA1E}"/>
          </ac:spMkLst>
        </pc:spChg>
      </pc:sldChg>
      <pc:sldChg chg="modSp mod">
        <pc:chgData name="Frida Magnusson" userId="04e06796-d7cb-4d13-ac78-6edffddb95c4" providerId="ADAL" clId="{BD1F3700-1D51-4653-8EA1-0CA8D4BBD80E}" dt="2025-01-03T10:49:29.365" v="1897" actId="20577"/>
        <pc:sldMkLst>
          <pc:docMk/>
          <pc:sldMk cId="3827327091" sldId="260"/>
        </pc:sldMkLst>
        <pc:spChg chg="mod">
          <ac:chgData name="Frida Magnusson" userId="04e06796-d7cb-4d13-ac78-6edffddb95c4" providerId="ADAL" clId="{BD1F3700-1D51-4653-8EA1-0CA8D4BBD80E}" dt="2025-01-03T10:49:29.365" v="1897" actId="20577"/>
          <ac:spMkLst>
            <pc:docMk/>
            <pc:sldMk cId="3827327091" sldId="260"/>
            <ac:spMk id="2" creationId="{779DBB7B-C089-4AC1-A2B8-E2767B45998E}"/>
          </ac:spMkLst>
        </pc:spChg>
      </pc:sldChg>
      <pc:sldChg chg="modSp mod ord">
        <pc:chgData name="Frida Magnusson" userId="04e06796-d7cb-4d13-ac78-6edffddb95c4" providerId="ADAL" clId="{BD1F3700-1D51-4653-8EA1-0CA8D4BBD80E}" dt="2025-01-03T10:33:37.970" v="1424" actId="20577"/>
        <pc:sldMkLst>
          <pc:docMk/>
          <pc:sldMk cId="443619033" sldId="261"/>
        </pc:sldMkLst>
      </pc:sldChg>
      <pc:sldChg chg="addSp delSp modSp add mod ord">
        <pc:chgData name="Frida Magnusson" userId="04e06796-d7cb-4d13-ac78-6edffddb95c4" providerId="ADAL" clId="{BD1F3700-1D51-4653-8EA1-0CA8D4BBD80E}" dt="2025-01-03T10:55:32.571" v="2154" actId="20577"/>
        <pc:sldMkLst>
          <pc:docMk/>
          <pc:sldMk cId="2981556415" sldId="275"/>
        </pc:sldMkLst>
        <pc:spChg chg="mod">
          <ac:chgData name="Frida Magnusson" userId="04e06796-d7cb-4d13-ac78-6edffddb95c4" providerId="ADAL" clId="{BD1F3700-1D51-4653-8EA1-0CA8D4BBD80E}" dt="2025-01-03T10:17:33.615" v="1041" actId="20577"/>
          <ac:spMkLst>
            <pc:docMk/>
            <pc:sldMk cId="2981556415" sldId="275"/>
            <ac:spMk id="2" creationId="{7118C167-228D-4B01-B119-408B6EAA53DA}"/>
          </ac:spMkLst>
        </pc:spChg>
        <pc:spChg chg="add mod">
          <ac:chgData name="Frida Magnusson" userId="04e06796-d7cb-4d13-ac78-6edffddb95c4" providerId="ADAL" clId="{BD1F3700-1D51-4653-8EA1-0CA8D4BBD80E}" dt="2025-01-03T09:35:12.417" v="633" actId="6549"/>
          <ac:spMkLst>
            <pc:docMk/>
            <pc:sldMk cId="2981556415" sldId="275"/>
            <ac:spMk id="6" creationId="{7E171B2C-EAF3-E384-B26C-58BB1C04ED54}"/>
          </ac:spMkLst>
        </pc:spChg>
        <pc:spChg chg="mod">
          <ac:chgData name="Frida Magnusson" userId="04e06796-d7cb-4d13-ac78-6edffddb95c4" providerId="ADAL" clId="{BD1F3700-1D51-4653-8EA1-0CA8D4BBD80E}" dt="2025-01-03T10:55:06.670" v="2139" actId="20577"/>
          <ac:spMkLst>
            <pc:docMk/>
            <pc:sldMk cId="2981556415" sldId="275"/>
            <ac:spMk id="10" creationId="{ADB152E3-DBAF-553D-85E1-CED1A11B8EDA}"/>
          </ac:spMkLst>
        </pc:spChg>
        <pc:picChg chg="mod">
          <ac:chgData name="Frida Magnusson" userId="04e06796-d7cb-4d13-ac78-6edffddb95c4" providerId="ADAL" clId="{BD1F3700-1D51-4653-8EA1-0CA8D4BBD80E}" dt="2025-01-03T09:26:03.138" v="386" actId="1076"/>
          <ac:picMkLst>
            <pc:docMk/>
            <pc:sldMk cId="2981556415" sldId="275"/>
            <ac:picMk id="1027" creationId="{C14717AC-B14A-F975-0C05-ED8F6A733B46}"/>
          </ac:picMkLst>
        </pc:picChg>
      </pc:sldChg>
      <pc:sldChg chg="modSp add mod">
        <pc:chgData name="Frida Magnusson" userId="04e06796-d7cb-4d13-ac78-6edffddb95c4" providerId="ADAL" clId="{BD1F3700-1D51-4653-8EA1-0CA8D4BBD80E}" dt="2025-01-03T09:31:58.732" v="549" actId="14826"/>
        <pc:sldMkLst>
          <pc:docMk/>
          <pc:sldMk cId="433473177" sldId="278"/>
        </pc:sldMkLst>
        <pc:spChg chg="mod">
          <ac:chgData name="Frida Magnusson" userId="04e06796-d7cb-4d13-ac78-6edffddb95c4" providerId="ADAL" clId="{BD1F3700-1D51-4653-8EA1-0CA8D4BBD80E}" dt="2025-01-03T09:30:06.707" v="548" actId="20577"/>
          <ac:spMkLst>
            <pc:docMk/>
            <pc:sldMk cId="433473177" sldId="278"/>
            <ac:spMk id="2" creationId="{54B9EB5F-6352-4B03-8351-545304396B76}"/>
          </ac:spMkLst>
        </pc:spChg>
        <pc:spChg chg="mod">
          <ac:chgData name="Frida Magnusson" userId="04e06796-d7cb-4d13-ac78-6edffddb95c4" providerId="ADAL" clId="{BD1F3700-1D51-4653-8EA1-0CA8D4BBD80E}" dt="2025-01-03T09:29:52.341" v="530" actId="20577"/>
          <ac:spMkLst>
            <pc:docMk/>
            <pc:sldMk cId="433473177" sldId="278"/>
            <ac:spMk id="4" creationId="{8864B785-3EB2-4B75-BA9D-2D2766C535A9}"/>
          </ac:spMkLst>
        </pc:spChg>
        <pc:picChg chg="mod">
          <ac:chgData name="Frida Magnusson" userId="04e06796-d7cb-4d13-ac78-6edffddb95c4" providerId="ADAL" clId="{BD1F3700-1D51-4653-8EA1-0CA8D4BBD80E}" dt="2025-01-03T09:31:58.732" v="549" actId="14826"/>
          <ac:picMkLst>
            <pc:docMk/>
            <pc:sldMk cId="433473177" sldId="278"/>
            <ac:picMk id="8" creationId="{2A80EEED-9B56-7EC7-6A41-96A7E0D2B191}"/>
          </ac:picMkLst>
        </pc:picChg>
      </pc:sldChg>
      <pc:sldChg chg="modSp add mod modNotesTx">
        <pc:chgData name="Frida Magnusson" userId="04e06796-d7cb-4d13-ac78-6edffddb95c4" providerId="ADAL" clId="{BD1F3700-1D51-4653-8EA1-0CA8D4BBD80E}" dt="2025-01-03T10:56:29.522" v="2205" actId="20577"/>
        <pc:sldMkLst>
          <pc:docMk/>
          <pc:sldMk cId="2464245166" sldId="313"/>
        </pc:sldMkLst>
        <pc:spChg chg="mod">
          <ac:chgData name="Frida Magnusson" userId="04e06796-d7cb-4d13-ac78-6edffddb95c4" providerId="ADAL" clId="{BD1F3700-1D51-4653-8EA1-0CA8D4BBD80E}" dt="2025-01-03T10:56:29.522" v="2205" actId="20577"/>
          <ac:spMkLst>
            <pc:docMk/>
            <pc:sldMk cId="2464245166" sldId="313"/>
            <ac:spMk id="4" creationId="{B349E7FE-C090-DA40-9EE0-1B4EEB0F578C}"/>
          </ac:spMkLst>
        </pc:spChg>
        <pc:picChg chg="mod modCrop">
          <ac:chgData name="Frida Magnusson" userId="04e06796-d7cb-4d13-ac78-6edffddb95c4" providerId="ADAL" clId="{BD1F3700-1D51-4653-8EA1-0CA8D4BBD80E}" dt="2025-01-03T10:26:48.222" v="1355" actId="18131"/>
          <ac:picMkLst>
            <pc:docMk/>
            <pc:sldMk cId="2464245166" sldId="313"/>
            <ac:picMk id="8" creationId="{BEEE1254-9BA0-A693-087E-1EF11E01AD15}"/>
          </ac:picMkLst>
        </pc:picChg>
      </pc:sldChg>
      <pc:sldChg chg="modSp add mod modNotesTx">
        <pc:chgData name="Frida Magnusson" userId="04e06796-d7cb-4d13-ac78-6edffddb95c4" providerId="ADAL" clId="{BD1F3700-1D51-4653-8EA1-0CA8D4BBD80E}" dt="2025-01-03T10:57:14.564" v="2312" actId="20577"/>
        <pc:sldMkLst>
          <pc:docMk/>
          <pc:sldMk cId="488026492" sldId="316"/>
        </pc:sldMkLst>
        <pc:spChg chg="mod">
          <ac:chgData name="Frida Magnusson" userId="04e06796-d7cb-4d13-ac78-6edffddb95c4" providerId="ADAL" clId="{BD1F3700-1D51-4653-8EA1-0CA8D4BBD80E}" dt="2025-01-03T10:23:34.643" v="1275" actId="20577"/>
          <ac:spMkLst>
            <pc:docMk/>
            <pc:sldMk cId="488026492" sldId="316"/>
            <ac:spMk id="7" creationId="{A4FC4852-6208-6E4F-B619-EA648072BB20}"/>
          </ac:spMkLst>
        </pc:spChg>
        <pc:spChg chg="mod">
          <ac:chgData name="Frida Magnusson" userId="04e06796-d7cb-4d13-ac78-6edffddb95c4" providerId="ADAL" clId="{BD1F3700-1D51-4653-8EA1-0CA8D4BBD80E}" dt="2025-01-03T10:57:14.564" v="2312" actId="20577"/>
          <ac:spMkLst>
            <pc:docMk/>
            <pc:sldMk cId="488026492" sldId="316"/>
            <ac:spMk id="9" creationId="{3627F816-55A9-5B40-9CA0-DF0CD7E90BA3}"/>
          </ac:spMkLst>
        </pc:spChg>
        <pc:picChg chg="mod modCrop">
          <ac:chgData name="Frida Magnusson" userId="04e06796-d7cb-4d13-ac78-6edffddb95c4" providerId="ADAL" clId="{BD1F3700-1D51-4653-8EA1-0CA8D4BBD80E}" dt="2025-01-03T10:26:15.891" v="1353" actId="18131"/>
          <ac:picMkLst>
            <pc:docMk/>
            <pc:sldMk cId="488026492" sldId="316"/>
            <ac:picMk id="21" creationId="{FCC5A6DA-8EA8-94EE-1765-95D71FF1D7B5}"/>
          </ac:picMkLst>
        </pc:picChg>
      </pc:sldChg>
      <pc:sldChg chg="add">
        <pc:chgData name="Frida Magnusson" userId="04e06796-d7cb-4d13-ac78-6edffddb95c4" providerId="ADAL" clId="{BD1F3700-1D51-4653-8EA1-0CA8D4BBD80E}" dt="2025-01-03T10:19:14.843" v="1047"/>
        <pc:sldMkLst>
          <pc:docMk/>
          <pc:sldMk cId="4151793582" sldId="330"/>
        </pc:sldMkLst>
      </pc:sldChg>
      <pc:sldChg chg="modSp add del mod">
        <pc:chgData name="Frida Magnusson" userId="04e06796-d7cb-4d13-ac78-6edffddb95c4" providerId="ADAL" clId="{BD1F3700-1D51-4653-8EA1-0CA8D4BBD80E}" dt="2025-01-03T09:23:23.528" v="366" actId="47"/>
        <pc:sldMkLst>
          <pc:docMk/>
          <pc:sldMk cId="749583392" sldId="338"/>
        </pc:sldMkLst>
      </pc:sldChg>
      <pc:sldChg chg="addSp delSp modSp add mod">
        <pc:chgData name="Frida Magnusson" userId="04e06796-d7cb-4d13-ac78-6edffddb95c4" providerId="ADAL" clId="{BD1F3700-1D51-4653-8EA1-0CA8D4BBD80E}" dt="2025-01-03T10:27:06.694" v="1372" actId="6549"/>
        <pc:sldMkLst>
          <pc:docMk/>
          <pc:sldMk cId="1845337424" sldId="340"/>
        </pc:sldMkLst>
        <pc:spChg chg="mod">
          <ac:chgData name="Frida Magnusson" userId="04e06796-d7cb-4d13-ac78-6edffddb95c4" providerId="ADAL" clId="{BD1F3700-1D51-4653-8EA1-0CA8D4BBD80E}" dt="2025-01-03T10:06:05.873" v="995" actId="14100"/>
          <ac:spMkLst>
            <pc:docMk/>
            <pc:sldMk cId="1845337424" sldId="340"/>
            <ac:spMk id="6" creationId="{C00A2B1B-E74F-B42B-AF3E-88818787947A}"/>
          </ac:spMkLst>
        </pc:spChg>
        <pc:spChg chg="mod">
          <ac:chgData name="Frida Magnusson" userId="04e06796-d7cb-4d13-ac78-6edffddb95c4" providerId="ADAL" clId="{BD1F3700-1D51-4653-8EA1-0CA8D4BBD80E}" dt="2025-01-03T10:06:21.052" v="999" actId="1076"/>
          <ac:spMkLst>
            <pc:docMk/>
            <pc:sldMk cId="1845337424" sldId="340"/>
            <ac:spMk id="7" creationId="{3F701F79-13B3-7324-0F2B-B6E4E7D0E328}"/>
          </ac:spMkLst>
        </pc:spChg>
        <pc:spChg chg="mod">
          <ac:chgData name="Frida Magnusson" userId="04e06796-d7cb-4d13-ac78-6edffddb95c4" providerId="ADAL" clId="{BD1F3700-1D51-4653-8EA1-0CA8D4BBD80E}" dt="2025-01-03T10:27:06.694" v="1372" actId="6549"/>
          <ac:spMkLst>
            <pc:docMk/>
            <pc:sldMk cId="1845337424" sldId="340"/>
            <ac:spMk id="8" creationId="{CE3725D1-E4D7-0C1F-7DCD-85A09CEAFEFF}"/>
          </ac:spMkLst>
        </pc:spChg>
        <pc:picChg chg="mod">
          <ac:chgData name="Frida Magnusson" userId="04e06796-d7cb-4d13-ac78-6edffddb95c4" providerId="ADAL" clId="{BD1F3700-1D51-4653-8EA1-0CA8D4BBD80E}" dt="2025-01-03T10:06:17.021" v="998" actId="1076"/>
          <ac:picMkLst>
            <pc:docMk/>
            <pc:sldMk cId="1845337424" sldId="340"/>
            <ac:picMk id="5" creationId="{B7C81684-94B5-05FF-DCDE-B8327CC192FD}"/>
          </ac:picMkLst>
        </pc:picChg>
      </pc:sldChg>
      <pc:sldChg chg="modSp add mod">
        <pc:chgData name="Frida Magnusson" userId="04e06796-d7cb-4d13-ac78-6edffddb95c4" providerId="ADAL" clId="{BD1F3700-1D51-4653-8EA1-0CA8D4BBD80E}" dt="2025-01-06T15:01:54.219" v="2326" actId="6549"/>
        <pc:sldMkLst>
          <pc:docMk/>
          <pc:sldMk cId="2745308314" sldId="341"/>
        </pc:sldMkLst>
        <pc:spChg chg="mod">
          <ac:chgData name="Frida Magnusson" userId="04e06796-d7cb-4d13-ac78-6edffddb95c4" providerId="ADAL" clId="{BD1F3700-1D51-4653-8EA1-0CA8D4BBD80E}" dt="2025-01-06T15:01:54.219" v="2326" actId="6549"/>
          <ac:spMkLst>
            <pc:docMk/>
            <pc:sldMk cId="2745308314" sldId="341"/>
            <ac:spMk id="2" creationId="{DB2B29E0-0376-5D90-4EE5-0C96214D129B}"/>
          </ac:spMkLst>
        </pc:spChg>
        <pc:spChg chg="mod">
          <ac:chgData name="Frida Magnusson" userId="04e06796-d7cb-4d13-ac78-6edffddb95c4" providerId="ADAL" clId="{BD1F3700-1D51-4653-8EA1-0CA8D4BBD80E}" dt="2025-01-03T09:33:46.065" v="603" actId="1076"/>
          <ac:spMkLst>
            <pc:docMk/>
            <pc:sldMk cId="2745308314" sldId="341"/>
            <ac:spMk id="7" creationId="{EE7E7167-A449-3549-969E-E3DD19D747CC}"/>
          </ac:spMkLst>
        </pc:spChg>
        <pc:spChg chg="mod">
          <ac:chgData name="Frida Magnusson" userId="04e06796-d7cb-4d13-ac78-6edffddb95c4" providerId="ADAL" clId="{BD1F3700-1D51-4653-8EA1-0CA8D4BBD80E}" dt="2025-01-03T10:56:02.039" v="2177" actId="20577"/>
          <ac:spMkLst>
            <pc:docMk/>
            <pc:sldMk cId="2745308314" sldId="341"/>
            <ac:spMk id="7182" creationId="{745CAB38-79D3-B725-CD2C-C04CEEC11807}"/>
          </ac:spMkLst>
        </pc:spChg>
        <pc:picChg chg="mod">
          <ac:chgData name="Frida Magnusson" userId="04e06796-d7cb-4d13-ac78-6edffddb95c4" providerId="ADAL" clId="{BD1F3700-1D51-4653-8EA1-0CA8D4BBD80E}" dt="2025-01-03T09:11:20.753" v="73" actId="14826"/>
          <ac:picMkLst>
            <pc:docMk/>
            <pc:sldMk cId="2745308314" sldId="341"/>
            <ac:picMk id="5" creationId="{58A97E7D-A9CC-570D-F86E-F46C35E993E1}"/>
          </ac:picMkLst>
        </pc:picChg>
      </pc:sldChg>
      <pc:sldChg chg="modSp add mod">
        <pc:chgData name="Frida Magnusson" userId="04e06796-d7cb-4d13-ac78-6edffddb95c4" providerId="ADAL" clId="{BD1F3700-1D51-4653-8EA1-0CA8D4BBD80E}" dt="2025-01-03T10:30:26.290" v="1414" actId="20577"/>
        <pc:sldMkLst>
          <pc:docMk/>
          <pc:sldMk cId="182764399" sldId="342"/>
        </pc:sldMkLst>
        <pc:spChg chg="mod">
          <ac:chgData name="Frida Magnusson" userId="04e06796-d7cb-4d13-ac78-6edffddb95c4" providerId="ADAL" clId="{BD1F3700-1D51-4653-8EA1-0CA8D4BBD80E}" dt="2025-01-03T09:41:11.770" v="824" actId="1037"/>
          <ac:spMkLst>
            <pc:docMk/>
            <pc:sldMk cId="182764399" sldId="342"/>
            <ac:spMk id="8" creationId="{9BBBC2D0-F155-B9D1-B12A-AF04AA591440}"/>
          </ac:spMkLst>
        </pc:spChg>
        <pc:spChg chg="mod">
          <ac:chgData name="Frida Magnusson" userId="04e06796-d7cb-4d13-ac78-6edffddb95c4" providerId="ADAL" clId="{BD1F3700-1D51-4653-8EA1-0CA8D4BBD80E}" dt="2025-01-03T10:30:26.290" v="1414" actId="20577"/>
          <ac:spMkLst>
            <pc:docMk/>
            <pc:sldMk cId="182764399" sldId="342"/>
            <ac:spMk id="9" creationId="{C6D1F907-5464-F470-FB69-2F0C2D1AFC47}"/>
          </ac:spMkLst>
        </pc:spChg>
        <pc:spChg chg="mod">
          <ac:chgData name="Frida Magnusson" userId="04e06796-d7cb-4d13-ac78-6edffddb95c4" providerId="ADAL" clId="{BD1F3700-1D51-4653-8EA1-0CA8D4BBD80E}" dt="2025-01-03T09:41:11.770" v="824" actId="1037"/>
          <ac:spMkLst>
            <pc:docMk/>
            <pc:sldMk cId="182764399" sldId="342"/>
            <ac:spMk id="10" creationId="{D3F34771-EC79-2F79-B6D1-5EBBE816E9A6}"/>
          </ac:spMkLst>
        </pc:spChg>
        <pc:spChg chg="mod">
          <ac:chgData name="Frida Magnusson" userId="04e06796-d7cb-4d13-ac78-6edffddb95c4" providerId="ADAL" clId="{BD1F3700-1D51-4653-8EA1-0CA8D4BBD80E}" dt="2025-01-03T09:41:11.770" v="824" actId="1037"/>
          <ac:spMkLst>
            <pc:docMk/>
            <pc:sldMk cId="182764399" sldId="342"/>
            <ac:spMk id="11" creationId="{10C07FD3-A031-B36F-6C99-3D6B982DF335}"/>
          </ac:spMkLst>
        </pc:spChg>
        <pc:picChg chg="mod modCrop">
          <ac:chgData name="Frida Magnusson" userId="04e06796-d7cb-4d13-ac78-6edffddb95c4" providerId="ADAL" clId="{BD1F3700-1D51-4653-8EA1-0CA8D4BBD80E}" dt="2025-01-03T09:19:35.210" v="331" actId="18131"/>
          <ac:picMkLst>
            <pc:docMk/>
            <pc:sldMk cId="182764399" sldId="342"/>
            <ac:picMk id="4" creationId="{DC24B84C-D89A-9A5F-69B6-8B9B96EC588D}"/>
          </ac:picMkLst>
        </pc:picChg>
      </pc:sldChg>
      <pc:sldChg chg="add">
        <pc:chgData name="Frida Magnusson" userId="04e06796-d7cb-4d13-ac78-6edffddb95c4" providerId="ADAL" clId="{BD1F3700-1D51-4653-8EA1-0CA8D4BBD80E}" dt="2025-01-03T10:48:04.262" v="1848"/>
        <pc:sldMkLst>
          <pc:docMk/>
          <pc:sldMk cId="679891583" sldId="723"/>
        </pc:sldMkLst>
      </pc:sldChg>
      <pc:sldChg chg="modSp add mod ord">
        <pc:chgData name="Frida Magnusson" userId="04e06796-d7cb-4d13-ac78-6edffddb95c4" providerId="ADAL" clId="{BD1F3700-1D51-4653-8EA1-0CA8D4BBD80E}" dt="2025-01-03T10:54:41.968" v="2123" actId="20577"/>
        <pc:sldMkLst>
          <pc:docMk/>
          <pc:sldMk cId="4145100618" sldId="725"/>
        </pc:sldMkLst>
        <pc:spChg chg="mod">
          <ac:chgData name="Frida Magnusson" userId="04e06796-d7cb-4d13-ac78-6edffddb95c4" providerId="ADAL" clId="{BD1F3700-1D51-4653-8EA1-0CA8D4BBD80E}" dt="2025-01-03T10:54:41.968" v="2123" actId="20577"/>
          <ac:spMkLst>
            <pc:docMk/>
            <pc:sldMk cId="4145100618" sldId="725"/>
            <ac:spMk id="2" creationId="{E425DCA0-8235-72FE-53FE-74FAF4A2308B}"/>
          </ac:spMkLst>
        </pc:spChg>
        <pc:spChg chg="mod">
          <ac:chgData name="Frida Magnusson" userId="04e06796-d7cb-4d13-ac78-6edffddb95c4" providerId="ADAL" clId="{BD1F3700-1D51-4653-8EA1-0CA8D4BBD80E}" dt="2025-01-03T10:54:04.797" v="2087" actId="27636"/>
          <ac:spMkLst>
            <pc:docMk/>
            <pc:sldMk cId="4145100618" sldId="725"/>
            <ac:spMk id="3" creationId="{2037B586-F828-B31C-05BF-6DFE73A75BDD}"/>
          </ac:spMkLst>
        </pc:spChg>
        <pc:picChg chg="mod">
          <ac:chgData name="Frida Magnusson" userId="04e06796-d7cb-4d13-ac78-6edffddb95c4" providerId="ADAL" clId="{BD1F3700-1D51-4653-8EA1-0CA8D4BBD80E}" dt="2025-01-03T09:36:47.039" v="634" actId="14826"/>
          <ac:picMkLst>
            <pc:docMk/>
            <pc:sldMk cId="4145100618" sldId="725"/>
            <ac:picMk id="4" creationId="{31CEC574-B5C0-748A-2127-950F5E15538D}"/>
          </ac:picMkLst>
        </pc:picChg>
      </pc:sldChg>
      <pc:sldChg chg="delSp modSp new del mod">
        <pc:chgData name="Frida Magnusson" userId="04e06796-d7cb-4d13-ac78-6edffddb95c4" providerId="ADAL" clId="{BD1F3700-1D51-4653-8EA1-0CA8D4BBD80E}" dt="2025-01-03T10:20:39.045" v="1081" actId="47"/>
        <pc:sldMkLst>
          <pc:docMk/>
          <pc:sldMk cId="3875988547" sldId="726"/>
        </pc:sldMkLst>
      </pc:sldChg>
      <pc:sldChg chg="modSp add del mod">
        <pc:chgData name="Frida Magnusson" userId="04e06796-d7cb-4d13-ac78-6edffddb95c4" providerId="ADAL" clId="{BD1F3700-1D51-4653-8EA1-0CA8D4BBD80E}" dt="2025-01-03T10:22:35.999" v="1228" actId="47"/>
        <pc:sldMkLst>
          <pc:docMk/>
          <pc:sldMk cId="1777671210" sldId="727"/>
        </pc:sldMkLst>
      </pc:sldChg>
      <pc:sldChg chg="modSp add del mod">
        <pc:chgData name="Frida Magnusson" userId="04e06796-d7cb-4d13-ac78-6edffddb95c4" providerId="ADAL" clId="{BD1F3700-1D51-4653-8EA1-0CA8D4BBD80E}" dt="2025-01-03T10:27:33.046" v="1374" actId="47"/>
        <pc:sldMkLst>
          <pc:docMk/>
          <pc:sldMk cId="2892203821" sldId="728"/>
        </pc:sldMkLst>
      </pc:sldChg>
      <pc:sldChg chg="modSp add del mod ord">
        <pc:chgData name="Frida Magnusson" userId="04e06796-d7cb-4d13-ac78-6edffddb95c4" providerId="ADAL" clId="{BD1F3700-1D51-4653-8EA1-0CA8D4BBD80E}" dt="2025-01-03T10:19:16.938" v="1048" actId="47"/>
        <pc:sldMkLst>
          <pc:docMk/>
          <pc:sldMk cId="1468443256" sldId="729"/>
        </pc:sldMkLst>
      </pc:sldChg>
      <pc:sldChg chg="modSp add mod">
        <pc:chgData name="Frida Magnusson" userId="04e06796-d7cb-4d13-ac78-6edffddb95c4" providerId="ADAL" clId="{BD1F3700-1D51-4653-8EA1-0CA8D4BBD80E}" dt="2025-01-03T10:56:44.146" v="2241" actId="20577"/>
        <pc:sldMkLst>
          <pc:docMk/>
          <pc:sldMk cId="2589674950" sldId="729"/>
        </pc:sldMkLst>
        <pc:spChg chg="mod">
          <ac:chgData name="Frida Magnusson" userId="04e06796-d7cb-4d13-ac78-6edffddb95c4" providerId="ADAL" clId="{BD1F3700-1D51-4653-8EA1-0CA8D4BBD80E}" dt="2025-01-03T10:20:47.648" v="1101" actId="20577"/>
          <ac:spMkLst>
            <pc:docMk/>
            <pc:sldMk cId="2589674950" sldId="729"/>
            <ac:spMk id="3" creationId="{06E61494-69E4-1C5E-14E3-0D61573FD560}"/>
          </ac:spMkLst>
        </pc:spChg>
        <pc:spChg chg="mod">
          <ac:chgData name="Frida Magnusson" userId="04e06796-d7cb-4d13-ac78-6edffddb95c4" providerId="ADAL" clId="{BD1F3700-1D51-4653-8EA1-0CA8D4BBD80E}" dt="2025-01-03T10:56:44.146" v="2241" actId="20577"/>
          <ac:spMkLst>
            <pc:docMk/>
            <pc:sldMk cId="2589674950" sldId="729"/>
            <ac:spMk id="4" creationId="{524C67A9-6F5F-D0EE-3E0E-5C180ACB64CA}"/>
          </ac:spMkLst>
        </pc:spChg>
        <pc:picChg chg="mod modCrop">
          <ac:chgData name="Frida Magnusson" userId="04e06796-d7cb-4d13-ac78-6edffddb95c4" providerId="ADAL" clId="{BD1F3700-1D51-4653-8EA1-0CA8D4BBD80E}" dt="2025-01-03T10:21:43.808" v="1148" actId="18131"/>
          <ac:picMkLst>
            <pc:docMk/>
            <pc:sldMk cId="2589674950" sldId="729"/>
            <ac:picMk id="8" creationId="{9F492977-9EFE-DF49-63AA-709BEDE06D7D}"/>
          </ac:picMkLst>
        </pc:picChg>
      </pc:sldChg>
      <pc:sldChg chg="modSp add mod">
        <pc:chgData name="Frida Magnusson" userId="04e06796-d7cb-4d13-ac78-6edffddb95c4" providerId="ADAL" clId="{BD1F3700-1D51-4653-8EA1-0CA8D4BBD80E}" dt="2025-01-03T10:42:30.147" v="1781" actId="20577"/>
        <pc:sldMkLst>
          <pc:docMk/>
          <pc:sldMk cId="823367637" sldId="730"/>
        </pc:sldMkLst>
        <pc:spChg chg="mod">
          <ac:chgData name="Frida Magnusson" userId="04e06796-d7cb-4d13-ac78-6edffddb95c4" providerId="ADAL" clId="{BD1F3700-1D51-4653-8EA1-0CA8D4BBD80E}" dt="2025-01-03T10:42:30.147" v="1781" actId="20577"/>
          <ac:spMkLst>
            <pc:docMk/>
            <pc:sldMk cId="823367637" sldId="730"/>
            <ac:spMk id="7" creationId="{66006FD5-D7A6-9980-118E-748E8AB9FEB3}"/>
          </ac:spMkLst>
        </pc:spChg>
        <pc:spChg chg="mod">
          <ac:chgData name="Frida Magnusson" userId="04e06796-d7cb-4d13-ac78-6edffddb95c4" providerId="ADAL" clId="{BD1F3700-1D51-4653-8EA1-0CA8D4BBD80E}" dt="2025-01-03T10:25:04.866" v="1351" actId="20577"/>
          <ac:spMkLst>
            <pc:docMk/>
            <pc:sldMk cId="823367637" sldId="730"/>
            <ac:spMk id="9" creationId="{6E9DE0BE-CE01-179A-1401-F5914DB5C935}"/>
          </ac:spMkLst>
        </pc:spChg>
      </pc:sldChg>
      <pc:sldChg chg="modSp add mod">
        <pc:chgData name="Frida Magnusson" userId="04e06796-d7cb-4d13-ac78-6edffddb95c4" providerId="ADAL" clId="{BD1F3700-1D51-4653-8EA1-0CA8D4BBD80E}" dt="2025-01-06T15:03:46.680" v="2335" actId="20577"/>
        <pc:sldMkLst>
          <pc:docMk/>
          <pc:sldMk cId="3692111430" sldId="731"/>
        </pc:sldMkLst>
        <pc:spChg chg="mod">
          <ac:chgData name="Frida Magnusson" userId="04e06796-d7cb-4d13-ac78-6edffddb95c4" providerId="ADAL" clId="{BD1F3700-1D51-4653-8EA1-0CA8D4BBD80E}" dt="2025-01-06T15:03:46.680" v="2335" actId="20577"/>
          <ac:spMkLst>
            <pc:docMk/>
            <pc:sldMk cId="3692111430" sldId="731"/>
            <ac:spMk id="7" creationId="{D706867A-3554-57FE-E221-C75698E78384}"/>
          </ac:spMkLst>
        </pc:spChg>
        <pc:spChg chg="mod">
          <ac:chgData name="Frida Magnusson" userId="04e06796-d7cb-4d13-ac78-6edffddb95c4" providerId="ADAL" clId="{BD1F3700-1D51-4653-8EA1-0CA8D4BBD80E}" dt="2025-01-03T10:28:14.158" v="1403" actId="207"/>
          <ac:spMkLst>
            <pc:docMk/>
            <pc:sldMk cId="3692111430" sldId="731"/>
            <ac:spMk id="9" creationId="{8ADEF04F-9E98-A5E9-541D-D83B4014E79A}"/>
          </ac:spMkLst>
        </pc:spChg>
        <pc:picChg chg="mod modCrop">
          <ac:chgData name="Frida Magnusson" userId="04e06796-d7cb-4d13-ac78-6edffddb95c4" providerId="ADAL" clId="{BD1F3700-1D51-4653-8EA1-0CA8D4BBD80E}" dt="2025-01-03T10:29:07.910" v="1406" actId="18131"/>
          <ac:picMkLst>
            <pc:docMk/>
            <pc:sldMk cId="3692111430" sldId="731"/>
            <ac:picMk id="21" creationId="{B1F20BDC-4034-5980-3878-89620EA77F32}"/>
          </ac:picMkLst>
        </pc:picChg>
      </pc:sldChg>
      <pc:sldChg chg="addSp delSp modSp new del mod ord">
        <pc:chgData name="Frida Magnusson" userId="04e06796-d7cb-4d13-ac78-6edffddb95c4" providerId="ADAL" clId="{BD1F3700-1D51-4653-8EA1-0CA8D4BBD80E}" dt="2025-01-03T10:45:35.553" v="1814" actId="47"/>
        <pc:sldMkLst>
          <pc:docMk/>
          <pc:sldMk cId="1813401256" sldId="732"/>
        </pc:sldMkLst>
      </pc:sldChg>
      <pc:sldChg chg="modSp new del mod">
        <pc:chgData name="Frida Magnusson" userId="04e06796-d7cb-4d13-ac78-6edffddb95c4" providerId="ADAL" clId="{BD1F3700-1D51-4653-8EA1-0CA8D4BBD80E}" dt="2025-01-03T10:42:51.962" v="1782" actId="47"/>
        <pc:sldMkLst>
          <pc:docMk/>
          <pc:sldMk cId="3412935445" sldId="733"/>
        </pc:sldMkLst>
      </pc:sldChg>
      <pc:sldChg chg="new del ord">
        <pc:chgData name="Frida Magnusson" userId="04e06796-d7cb-4d13-ac78-6edffddb95c4" providerId="ADAL" clId="{BD1F3700-1D51-4653-8EA1-0CA8D4BBD80E}" dt="2025-01-03T10:38:01.771" v="1625" actId="47"/>
        <pc:sldMkLst>
          <pc:docMk/>
          <pc:sldMk cId="1570189994" sldId="734"/>
        </pc:sldMkLst>
      </pc:sldChg>
      <pc:sldChg chg="new del">
        <pc:chgData name="Frida Magnusson" userId="04e06796-d7cb-4d13-ac78-6edffddb95c4" providerId="ADAL" clId="{BD1F3700-1D51-4653-8EA1-0CA8D4BBD80E}" dt="2025-01-03T10:45:42.027" v="1816" actId="47"/>
        <pc:sldMkLst>
          <pc:docMk/>
          <pc:sldMk cId="3344201784" sldId="735"/>
        </pc:sldMkLst>
      </pc:sldChg>
      <pc:sldChg chg="addSp delSp modSp add mod modClrScheme chgLayout">
        <pc:chgData name="Frida Magnusson" userId="04e06796-d7cb-4d13-ac78-6edffddb95c4" providerId="ADAL" clId="{BD1F3700-1D51-4653-8EA1-0CA8D4BBD80E}" dt="2025-01-03T10:41:37.821" v="1772" actId="6549"/>
        <pc:sldMkLst>
          <pc:docMk/>
          <pc:sldMk cId="2147227779" sldId="736"/>
        </pc:sldMkLst>
        <pc:spChg chg="add mod">
          <ac:chgData name="Frida Magnusson" userId="04e06796-d7cb-4d13-ac78-6edffddb95c4" providerId="ADAL" clId="{BD1F3700-1D51-4653-8EA1-0CA8D4BBD80E}" dt="2025-01-03T10:41:34.816" v="1771" actId="20577"/>
          <ac:spMkLst>
            <pc:docMk/>
            <pc:sldMk cId="2147227779" sldId="736"/>
            <ac:spMk id="5" creationId="{0315E362-8384-0965-2338-51F8C6969EFF}"/>
          </ac:spMkLst>
        </pc:spChg>
        <pc:spChg chg="add mod">
          <ac:chgData name="Frida Magnusson" userId="04e06796-d7cb-4d13-ac78-6edffddb95c4" providerId="ADAL" clId="{BD1F3700-1D51-4653-8EA1-0CA8D4BBD80E}" dt="2025-01-03T10:41:37.821" v="1772" actId="6549"/>
          <ac:spMkLst>
            <pc:docMk/>
            <pc:sldMk cId="2147227779" sldId="736"/>
            <ac:spMk id="7" creationId="{D0D23A29-12FB-D01F-4267-B20776B23D66}"/>
          </ac:spMkLst>
        </pc:spChg>
        <pc:picChg chg="mod ord">
          <ac:chgData name="Frida Magnusson" userId="04e06796-d7cb-4d13-ac78-6edffddb95c4" providerId="ADAL" clId="{BD1F3700-1D51-4653-8EA1-0CA8D4BBD80E}" dt="2025-01-03T10:40:55.524" v="1725" actId="962"/>
          <ac:picMkLst>
            <pc:docMk/>
            <pc:sldMk cId="2147227779" sldId="736"/>
            <ac:picMk id="1027" creationId="{7B1DD74F-F010-6ACD-8790-C539BFDF26A4}"/>
          </ac:picMkLst>
        </pc:picChg>
      </pc:sldChg>
      <pc:sldChg chg="addSp delSp modSp add mod modClrScheme chgLayout">
        <pc:chgData name="Frida Magnusson" userId="04e06796-d7cb-4d13-ac78-6edffddb95c4" providerId="ADAL" clId="{BD1F3700-1D51-4653-8EA1-0CA8D4BBD80E}" dt="2025-01-06T15:03:12.850" v="2330" actId="20577"/>
        <pc:sldMkLst>
          <pc:docMk/>
          <pc:sldMk cId="2255211256" sldId="737"/>
        </pc:sldMkLst>
        <pc:spChg chg="mod">
          <ac:chgData name="Frida Magnusson" userId="04e06796-d7cb-4d13-ac78-6edffddb95c4" providerId="ADAL" clId="{BD1F3700-1D51-4653-8EA1-0CA8D4BBD80E}" dt="2025-01-03T10:51:39.450" v="1914" actId="14100"/>
          <ac:spMkLst>
            <pc:docMk/>
            <pc:sldMk cId="2255211256" sldId="737"/>
            <ac:spMk id="2" creationId="{F1B840D6-8D5B-524A-5E6D-165703E498CE}"/>
          </ac:spMkLst>
        </pc:spChg>
        <pc:spChg chg="add mod ord">
          <ac:chgData name="Frida Magnusson" userId="04e06796-d7cb-4d13-ac78-6edffddb95c4" providerId="ADAL" clId="{BD1F3700-1D51-4653-8EA1-0CA8D4BBD80E}" dt="2025-01-06T15:03:12.850" v="2330" actId="20577"/>
          <ac:spMkLst>
            <pc:docMk/>
            <pc:sldMk cId="2255211256" sldId="737"/>
            <ac:spMk id="3" creationId="{ABD3ACA1-8016-87F3-835F-668E4199B351}"/>
          </ac:spMkLst>
        </pc:spChg>
        <pc:picChg chg="add mod">
          <ac:chgData name="Frida Magnusson" userId="04e06796-d7cb-4d13-ac78-6edffddb95c4" providerId="ADAL" clId="{BD1F3700-1D51-4653-8EA1-0CA8D4BBD80E}" dt="2025-01-03T10:48:47.207" v="1853" actId="26606"/>
          <ac:picMkLst>
            <pc:docMk/>
            <pc:sldMk cId="2255211256" sldId="737"/>
            <ac:picMk id="1028" creationId="{BD62F5BA-FBE7-8724-819C-6D7D80FE6314}"/>
          </ac:picMkLst>
        </pc:picChg>
      </pc:sldChg>
      <pc:sldChg chg="addSp delSp modSp new mod">
        <pc:chgData name="Frida Magnusson" userId="04e06796-d7cb-4d13-ac78-6edffddb95c4" providerId="ADAL" clId="{BD1F3700-1D51-4653-8EA1-0CA8D4BBD80E}" dt="2025-01-03T10:44:52.815" v="1813" actId="1076"/>
        <pc:sldMkLst>
          <pc:docMk/>
          <pc:sldMk cId="3702308065" sldId="738"/>
        </pc:sldMkLst>
        <pc:spChg chg="mod">
          <ac:chgData name="Frida Magnusson" userId="04e06796-d7cb-4d13-ac78-6edffddb95c4" providerId="ADAL" clId="{BD1F3700-1D51-4653-8EA1-0CA8D4BBD80E}" dt="2025-01-03T10:44:52.815" v="1813" actId="1076"/>
          <ac:spMkLst>
            <pc:docMk/>
            <pc:sldMk cId="3702308065" sldId="738"/>
            <ac:spMk id="2" creationId="{4B622FFB-2F32-196A-8110-C4DBE1A54E24}"/>
          </ac:spMkLst>
        </pc:spChg>
        <pc:spChg chg="mod">
          <ac:chgData name="Frida Magnusson" userId="04e06796-d7cb-4d13-ac78-6edffddb95c4" providerId="ADAL" clId="{BD1F3700-1D51-4653-8EA1-0CA8D4BBD80E}" dt="2025-01-03T10:44:52.815" v="1813" actId="1076"/>
          <ac:spMkLst>
            <pc:docMk/>
            <pc:sldMk cId="3702308065" sldId="738"/>
            <ac:spMk id="4" creationId="{6A4D9F84-5297-CF80-8E54-13E5411A64AC}"/>
          </ac:spMkLst>
        </pc:spChg>
        <pc:picChg chg="add mod modCrop">
          <ac:chgData name="Frida Magnusson" userId="04e06796-d7cb-4d13-ac78-6edffddb95c4" providerId="ADAL" clId="{BD1F3700-1D51-4653-8EA1-0CA8D4BBD80E}" dt="2025-01-03T10:44:41.494" v="1812" actId="732"/>
          <ac:picMkLst>
            <pc:docMk/>
            <pc:sldMk cId="3702308065" sldId="738"/>
            <ac:picMk id="6" creationId="{1A4BED33-7AE7-8A92-2405-1B2840F8DAE2}"/>
          </ac:picMkLst>
        </pc:picChg>
      </pc:sldChg>
      <pc:sldChg chg="modSp add mod">
        <pc:chgData name="Frida Magnusson" userId="04e06796-d7cb-4d13-ac78-6edffddb95c4" providerId="ADAL" clId="{BD1F3700-1D51-4653-8EA1-0CA8D4BBD80E}" dt="2025-01-03T10:51:52.274" v="1920" actId="20577"/>
        <pc:sldMkLst>
          <pc:docMk/>
          <pc:sldMk cId="3429807274" sldId="739"/>
        </pc:sldMkLst>
        <pc:spChg chg="mod">
          <ac:chgData name="Frida Magnusson" userId="04e06796-d7cb-4d13-ac78-6edffddb95c4" providerId="ADAL" clId="{BD1F3700-1D51-4653-8EA1-0CA8D4BBD80E}" dt="2025-01-03T10:51:52.274" v="1920" actId="20577"/>
          <ac:spMkLst>
            <pc:docMk/>
            <pc:sldMk cId="3429807274" sldId="739"/>
            <ac:spMk id="2" creationId="{F61AC5E9-DDC8-F349-6E39-64224C1F4C11}"/>
          </ac:spMkLst>
        </pc:spChg>
        <pc:spChg chg="mod">
          <ac:chgData name="Frida Magnusson" userId="04e06796-d7cb-4d13-ac78-6edffddb95c4" providerId="ADAL" clId="{BD1F3700-1D51-4653-8EA1-0CA8D4BBD80E}" dt="2025-01-03T10:46:05.775" v="1846" actId="5793"/>
          <ac:spMkLst>
            <pc:docMk/>
            <pc:sldMk cId="3429807274" sldId="739"/>
            <ac:spMk id="3" creationId="{DD15EE83-98FB-4442-1189-72C0750EBB92}"/>
          </ac:spMkLst>
        </pc:spChg>
        <pc:picChg chg="mod">
          <ac:chgData name="Frida Magnusson" userId="04e06796-d7cb-4d13-ac78-6edffddb95c4" providerId="ADAL" clId="{BD1F3700-1D51-4653-8EA1-0CA8D4BBD80E}" dt="2025-01-03T10:46:56.827" v="1847" actId="14826"/>
          <ac:picMkLst>
            <pc:docMk/>
            <pc:sldMk cId="3429807274" sldId="739"/>
            <ac:picMk id="1027" creationId="{21FC224A-3BDE-CCA7-8999-FD0631B281A0}"/>
          </ac:picMkLst>
        </pc:picChg>
      </pc:sldChg>
    </pc:docChg>
  </pc:docChgLst>
  <pc:docChgLst>
    <pc:chgData name="Madeleine Stjernström" userId="S::madeleine.stjernstrom@redcross.se::1d06e3ef-c3f8-451c-811f-12240d5e6d9f" providerId="AD" clId="Web-{E7D90ECC-01B4-8227-C008-A5E3F19C4E3E}"/>
    <pc:docChg chg="addSld delSld modSld">
      <pc:chgData name="Madeleine Stjernström" userId="S::madeleine.stjernstrom@redcross.se::1d06e3ef-c3f8-451c-811f-12240d5e6d9f" providerId="AD" clId="Web-{E7D90ECC-01B4-8227-C008-A5E3F19C4E3E}" dt="2025-01-21T12:25:07.272" v="6" actId="20577"/>
      <pc:docMkLst>
        <pc:docMk/>
      </pc:docMkLst>
      <pc:sldChg chg="delSp new del">
        <pc:chgData name="Madeleine Stjernström" userId="S::madeleine.stjernstrom@redcross.se::1d06e3ef-c3f8-451c-811f-12240d5e6d9f" providerId="AD" clId="Web-{E7D90ECC-01B4-8227-C008-A5E3F19C4E3E}" dt="2025-01-21T12:24:58.131" v="2"/>
        <pc:sldMkLst>
          <pc:docMk/>
          <pc:sldMk cId="1782969793" sldId="741"/>
        </pc:sldMkLst>
      </pc:sldChg>
      <pc:sldChg chg="modSp new">
        <pc:chgData name="Madeleine Stjernström" userId="S::madeleine.stjernstrom@redcross.se::1d06e3ef-c3f8-451c-811f-12240d5e6d9f" providerId="AD" clId="Web-{E7D90ECC-01B4-8227-C008-A5E3F19C4E3E}" dt="2025-01-21T12:25:07.272" v="6" actId="20577"/>
        <pc:sldMkLst>
          <pc:docMk/>
          <pc:sldMk cId="2889619343" sldId="741"/>
        </pc:sldMkLst>
      </pc:sldChg>
    </pc:docChg>
  </pc:docChgLst>
  <pc:docChgLst>
    <pc:chgData name="Madeleine Stjernström" userId="1d06e3ef-c3f8-451c-811f-12240d5e6d9f" providerId="ADAL" clId="{F431E6EB-DCD5-463E-AF4E-FB184AD1FABF}"/>
    <pc:docChg chg="undo custSel addSld delSld modSld">
      <pc:chgData name="Madeleine Stjernström" userId="1d06e3ef-c3f8-451c-811f-12240d5e6d9f" providerId="ADAL" clId="{F431E6EB-DCD5-463E-AF4E-FB184AD1FABF}" dt="2025-02-06T09:12:48.450" v="1154"/>
      <pc:docMkLst>
        <pc:docMk/>
      </pc:docMkLst>
      <pc:sldChg chg="modSp mod">
        <pc:chgData name="Madeleine Stjernström" userId="1d06e3ef-c3f8-451c-811f-12240d5e6d9f" providerId="ADAL" clId="{F431E6EB-DCD5-463E-AF4E-FB184AD1FABF}" dt="2024-12-13T15:04:13.340" v="9" actId="20577"/>
        <pc:sldMkLst>
          <pc:docMk/>
          <pc:sldMk cId="3429043318" sldId="257"/>
        </pc:sldMkLst>
        <pc:spChg chg="mod">
          <ac:chgData name="Madeleine Stjernström" userId="1d06e3ef-c3f8-451c-811f-12240d5e6d9f" providerId="ADAL" clId="{F431E6EB-DCD5-463E-AF4E-FB184AD1FABF}" dt="2024-12-13T15:03:56.750" v="5" actId="255"/>
          <ac:spMkLst>
            <pc:docMk/>
            <pc:sldMk cId="3429043318" sldId="257"/>
            <ac:spMk id="2" creationId="{B93D1D05-0764-448D-98DD-2D5BBBFAEA1E}"/>
          </ac:spMkLst>
        </pc:spChg>
        <pc:spChg chg="mod">
          <ac:chgData name="Madeleine Stjernström" userId="1d06e3ef-c3f8-451c-811f-12240d5e6d9f" providerId="ADAL" clId="{F431E6EB-DCD5-463E-AF4E-FB184AD1FABF}" dt="2024-12-13T15:04:13.340" v="9" actId="20577"/>
          <ac:spMkLst>
            <pc:docMk/>
            <pc:sldMk cId="3429043318" sldId="257"/>
            <ac:spMk id="3" creationId="{8F8ECED2-38FE-461D-B9B0-B8EAB97F4186}"/>
          </ac:spMkLst>
        </pc:spChg>
      </pc:sldChg>
      <pc:sldChg chg="modSp mod">
        <pc:chgData name="Madeleine Stjernström" userId="1d06e3ef-c3f8-451c-811f-12240d5e6d9f" providerId="ADAL" clId="{F431E6EB-DCD5-463E-AF4E-FB184AD1FABF}" dt="2024-12-13T15:10:29.680" v="206" actId="20577"/>
        <pc:sldMkLst>
          <pc:docMk/>
          <pc:sldMk cId="443619033" sldId="261"/>
        </pc:sldMkLst>
      </pc:sldChg>
      <pc:sldChg chg="delSp modSp mod">
        <pc:chgData name="Madeleine Stjernström" userId="1d06e3ef-c3f8-451c-811f-12240d5e6d9f" providerId="ADAL" clId="{F431E6EB-DCD5-463E-AF4E-FB184AD1FABF}" dt="2025-01-07T09:46:26.049" v="211" actId="478"/>
        <pc:sldMkLst>
          <pc:docMk/>
          <pc:sldMk cId="2981556415" sldId="275"/>
        </pc:sldMkLst>
        <pc:spChg chg="mod">
          <ac:chgData name="Madeleine Stjernström" userId="1d06e3ef-c3f8-451c-811f-12240d5e6d9f" providerId="ADAL" clId="{F431E6EB-DCD5-463E-AF4E-FB184AD1FABF}" dt="2025-01-07T09:46:23.165" v="210"/>
          <ac:spMkLst>
            <pc:docMk/>
            <pc:sldMk cId="2981556415" sldId="275"/>
            <ac:spMk id="10" creationId="{ADB152E3-DBAF-553D-85E1-CED1A11B8EDA}"/>
          </ac:spMkLst>
        </pc:spChg>
      </pc:sldChg>
      <pc:sldChg chg="modNotesTx">
        <pc:chgData name="Madeleine Stjernström" userId="1d06e3ef-c3f8-451c-811f-12240d5e6d9f" providerId="ADAL" clId="{F431E6EB-DCD5-463E-AF4E-FB184AD1FABF}" dt="2025-01-07T13:47:18.751" v="965"/>
        <pc:sldMkLst>
          <pc:docMk/>
          <pc:sldMk cId="2464245166" sldId="313"/>
        </pc:sldMkLst>
      </pc:sldChg>
      <pc:sldChg chg="delSp del mod delAnim modNotesTx">
        <pc:chgData name="Madeleine Stjernström" userId="1d06e3ef-c3f8-451c-811f-12240d5e6d9f" providerId="ADAL" clId="{F431E6EB-DCD5-463E-AF4E-FB184AD1FABF}" dt="2025-02-06T08:52:17.904" v="1124" actId="47"/>
        <pc:sldMkLst>
          <pc:docMk/>
          <pc:sldMk cId="4151793582" sldId="330"/>
        </pc:sldMkLst>
        <pc:picChg chg="del">
          <ac:chgData name="Madeleine Stjernström" userId="1d06e3ef-c3f8-451c-811f-12240d5e6d9f" providerId="ADAL" clId="{F431E6EB-DCD5-463E-AF4E-FB184AD1FABF}" dt="2025-02-06T08:52:11.726" v="1122" actId="478"/>
          <ac:picMkLst>
            <pc:docMk/>
            <pc:sldMk cId="4151793582" sldId="330"/>
            <ac:picMk id="5" creationId="{2D05AB2B-8363-1314-BBB4-71A2F25B4FC3}"/>
          </ac:picMkLst>
        </pc:picChg>
      </pc:sldChg>
      <pc:sldChg chg="modSp mod">
        <pc:chgData name="Madeleine Stjernström" userId="1d06e3ef-c3f8-451c-811f-12240d5e6d9f" providerId="ADAL" clId="{F431E6EB-DCD5-463E-AF4E-FB184AD1FABF}" dt="2025-01-07T09:54:54.401" v="224" actId="255"/>
        <pc:sldMkLst>
          <pc:docMk/>
          <pc:sldMk cId="2745308314" sldId="341"/>
        </pc:sldMkLst>
        <pc:spChg chg="mod">
          <ac:chgData name="Madeleine Stjernström" userId="1d06e3ef-c3f8-451c-811f-12240d5e6d9f" providerId="ADAL" clId="{F431E6EB-DCD5-463E-AF4E-FB184AD1FABF}" dt="2025-01-07T09:54:25.051" v="218" actId="207"/>
          <ac:spMkLst>
            <pc:docMk/>
            <pc:sldMk cId="2745308314" sldId="341"/>
            <ac:spMk id="7" creationId="{EE7E7167-A449-3549-969E-E3DD19D747CC}"/>
          </ac:spMkLst>
        </pc:spChg>
        <pc:spChg chg="mod">
          <ac:chgData name="Madeleine Stjernström" userId="1d06e3ef-c3f8-451c-811f-12240d5e6d9f" providerId="ADAL" clId="{F431E6EB-DCD5-463E-AF4E-FB184AD1FABF}" dt="2025-01-07T09:54:54.401" v="224" actId="255"/>
          <ac:spMkLst>
            <pc:docMk/>
            <pc:sldMk cId="2745308314" sldId="341"/>
            <ac:spMk id="7182" creationId="{745CAB38-79D3-B725-CD2C-C04CEEC11807}"/>
          </ac:spMkLst>
        </pc:spChg>
      </pc:sldChg>
      <pc:sldChg chg="modSp mod">
        <pc:chgData name="Madeleine Stjernström" userId="1d06e3ef-c3f8-451c-811f-12240d5e6d9f" providerId="ADAL" clId="{F431E6EB-DCD5-463E-AF4E-FB184AD1FABF}" dt="2025-01-07T09:54:00.710" v="216" actId="1076"/>
        <pc:sldMkLst>
          <pc:docMk/>
          <pc:sldMk cId="182764399" sldId="342"/>
        </pc:sldMkLst>
        <pc:spChg chg="mod">
          <ac:chgData name="Madeleine Stjernström" userId="1d06e3ef-c3f8-451c-811f-12240d5e6d9f" providerId="ADAL" clId="{F431E6EB-DCD5-463E-AF4E-FB184AD1FABF}" dt="2025-01-07T09:53:39.688" v="212" actId="1076"/>
          <ac:spMkLst>
            <pc:docMk/>
            <pc:sldMk cId="182764399" sldId="342"/>
            <ac:spMk id="10" creationId="{D3F34771-EC79-2F79-B6D1-5EBBE816E9A6}"/>
          </ac:spMkLst>
        </pc:spChg>
        <pc:spChg chg="mod">
          <ac:chgData name="Madeleine Stjernström" userId="1d06e3ef-c3f8-451c-811f-12240d5e6d9f" providerId="ADAL" clId="{F431E6EB-DCD5-463E-AF4E-FB184AD1FABF}" dt="2025-01-07T09:53:54.466" v="215" actId="1076"/>
          <ac:spMkLst>
            <pc:docMk/>
            <pc:sldMk cId="182764399" sldId="342"/>
            <ac:spMk id="11" creationId="{10C07FD3-A031-B36F-6C99-3D6B982DF335}"/>
          </ac:spMkLst>
        </pc:spChg>
      </pc:sldChg>
      <pc:sldChg chg="addSp delSp modSp mod modClrScheme chgLayout">
        <pc:chgData name="Madeleine Stjernström" userId="1d06e3ef-c3f8-451c-811f-12240d5e6d9f" providerId="ADAL" clId="{F431E6EB-DCD5-463E-AF4E-FB184AD1FABF}" dt="2025-01-21T12:57:48.903" v="1020" actId="14100"/>
        <pc:sldMkLst>
          <pc:docMk/>
          <pc:sldMk cId="679891583" sldId="723"/>
        </pc:sldMkLst>
        <pc:spChg chg="mod">
          <ac:chgData name="Madeleine Stjernström" userId="1d06e3ef-c3f8-451c-811f-12240d5e6d9f" providerId="ADAL" clId="{F431E6EB-DCD5-463E-AF4E-FB184AD1FABF}" dt="2025-01-21T12:57:48.903" v="1020" actId="14100"/>
          <ac:spMkLst>
            <pc:docMk/>
            <pc:sldMk cId="679891583" sldId="723"/>
            <ac:spMk id="9" creationId="{54521EF3-3266-FA8F-CD71-1D59B2BA3328}"/>
          </ac:spMkLst>
        </pc:spChg>
        <pc:spChg chg="mod ord">
          <ac:chgData name="Madeleine Stjernström" userId="1d06e3ef-c3f8-451c-811f-12240d5e6d9f" providerId="ADAL" clId="{F431E6EB-DCD5-463E-AF4E-FB184AD1FABF}" dt="2025-01-21T12:57:06.494" v="1018" actId="1076"/>
          <ac:spMkLst>
            <pc:docMk/>
            <pc:sldMk cId="679891583" sldId="723"/>
            <ac:spMk id="12" creationId="{C60D005F-6070-F3F1-A07E-D3F4338BC31D}"/>
          </ac:spMkLst>
        </pc:spChg>
        <pc:picChg chg="add mod">
          <ac:chgData name="Madeleine Stjernström" userId="1d06e3ef-c3f8-451c-811f-12240d5e6d9f" providerId="ADAL" clId="{F431E6EB-DCD5-463E-AF4E-FB184AD1FABF}" dt="2025-01-21T12:56:54.286" v="1014" actId="14100"/>
          <ac:picMkLst>
            <pc:docMk/>
            <pc:sldMk cId="679891583" sldId="723"/>
            <ac:picMk id="3" creationId="{F37592E0-318B-FC29-9B27-E5708E2D8874}"/>
          </ac:picMkLst>
        </pc:picChg>
      </pc:sldChg>
      <pc:sldChg chg="modNotesTx">
        <pc:chgData name="Madeleine Stjernström" userId="1d06e3ef-c3f8-451c-811f-12240d5e6d9f" providerId="ADAL" clId="{F431E6EB-DCD5-463E-AF4E-FB184AD1FABF}" dt="2025-01-07T13:48:18.641" v="994" actId="20577"/>
        <pc:sldMkLst>
          <pc:docMk/>
          <pc:sldMk cId="2589674950" sldId="729"/>
        </pc:sldMkLst>
      </pc:sldChg>
      <pc:sldChg chg="modSp mod">
        <pc:chgData name="Madeleine Stjernström" userId="1d06e3ef-c3f8-451c-811f-12240d5e6d9f" providerId="ADAL" clId="{F431E6EB-DCD5-463E-AF4E-FB184AD1FABF}" dt="2025-01-07T09:45:56.299" v="207" actId="20577"/>
        <pc:sldMkLst>
          <pc:docMk/>
          <pc:sldMk cId="823367637" sldId="730"/>
        </pc:sldMkLst>
        <pc:spChg chg="mod">
          <ac:chgData name="Madeleine Stjernström" userId="1d06e3ef-c3f8-451c-811f-12240d5e6d9f" providerId="ADAL" clId="{F431E6EB-DCD5-463E-AF4E-FB184AD1FABF}" dt="2025-01-07T09:45:56.299" v="207" actId="20577"/>
          <ac:spMkLst>
            <pc:docMk/>
            <pc:sldMk cId="823367637" sldId="730"/>
            <ac:spMk id="9" creationId="{6E9DE0BE-CE01-179A-1401-F5914DB5C935}"/>
          </ac:spMkLst>
        </pc:spChg>
      </pc:sldChg>
      <pc:sldChg chg="addSp modSp mod modNotesTx">
        <pc:chgData name="Madeleine Stjernström" userId="1d06e3ef-c3f8-451c-811f-12240d5e6d9f" providerId="ADAL" clId="{F431E6EB-DCD5-463E-AF4E-FB184AD1FABF}" dt="2025-01-07T13:44:24.001" v="865" actId="20577"/>
        <pc:sldMkLst>
          <pc:docMk/>
          <pc:sldMk cId="2147227779" sldId="736"/>
        </pc:sldMkLst>
        <pc:spChg chg="add mod">
          <ac:chgData name="Madeleine Stjernström" userId="1d06e3ef-c3f8-451c-811f-12240d5e6d9f" providerId="ADAL" clId="{F431E6EB-DCD5-463E-AF4E-FB184AD1FABF}" dt="2025-01-07T10:03:56.366" v="459" actId="1076"/>
          <ac:spMkLst>
            <pc:docMk/>
            <pc:sldMk cId="2147227779" sldId="736"/>
            <ac:spMk id="2" creationId="{4620EA06-D814-0A32-1D8F-0C463E46558D}"/>
          </ac:spMkLst>
        </pc:spChg>
        <pc:spChg chg="add mod">
          <ac:chgData name="Madeleine Stjernström" userId="1d06e3ef-c3f8-451c-811f-12240d5e6d9f" providerId="ADAL" clId="{F431E6EB-DCD5-463E-AF4E-FB184AD1FABF}" dt="2025-01-07T10:04:02.051" v="472" actId="1038"/>
          <ac:spMkLst>
            <pc:docMk/>
            <pc:sldMk cId="2147227779" sldId="736"/>
            <ac:spMk id="3" creationId="{07750947-0CE3-0DEF-B48D-7FC01284F629}"/>
          </ac:spMkLst>
        </pc:spChg>
        <pc:spChg chg="mod">
          <ac:chgData name="Madeleine Stjernström" userId="1d06e3ef-c3f8-451c-811f-12240d5e6d9f" providerId="ADAL" clId="{F431E6EB-DCD5-463E-AF4E-FB184AD1FABF}" dt="2025-01-07T10:00:01.427" v="284" actId="1076"/>
          <ac:spMkLst>
            <pc:docMk/>
            <pc:sldMk cId="2147227779" sldId="736"/>
            <ac:spMk id="5" creationId="{0315E362-8384-0965-2338-51F8C6969EFF}"/>
          </ac:spMkLst>
        </pc:spChg>
        <pc:spChg chg="mod">
          <ac:chgData name="Madeleine Stjernström" userId="1d06e3ef-c3f8-451c-811f-12240d5e6d9f" providerId="ADAL" clId="{F431E6EB-DCD5-463E-AF4E-FB184AD1FABF}" dt="2025-01-07T13:43:27.474" v="736" actId="20577"/>
          <ac:spMkLst>
            <pc:docMk/>
            <pc:sldMk cId="2147227779" sldId="736"/>
            <ac:spMk id="7" creationId="{D0D23A29-12FB-D01F-4267-B20776B23D66}"/>
          </ac:spMkLst>
        </pc:spChg>
      </pc:sldChg>
      <pc:sldChg chg="modSp mod modNotesTx">
        <pc:chgData name="Madeleine Stjernström" userId="1d06e3ef-c3f8-451c-811f-12240d5e6d9f" providerId="ADAL" clId="{F431E6EB-DCD5-463E-AF4E-FB184AD1FABF}" dt="2025-01-07T13:47:16.006" v="964" actId="6549"/>
        <pc:sldMkLst>
          <pc:docMk/>
          <pc:sldMk cId="3702308065" sldId="738"/>
        </pc:sldMkLst>
        <pc:spChg chg="mod">
          <ac:chgData name="Madeleine Stjernström" userId="1d06e3ef-c3f8-451c-811f-12240d5e6d9f" providerId="ADAL" clId="{F431E6EB-DCD5-463E-AF4E-FB184AD1FABF}" dt="2025-01-07T10:09:22.926" v="720" actId="2711"/>
          <ac:spMkLst>
            <pc:docMk/>
            <pc:sldMk cId="3702308065" sldId="738"/>
            <ac:spMk id="4" creationId="{6A4D9F84-5297-CF80-8E54-13E5411A64AC}"/>
          </ac:spMkLst>
        </pc:spChg>
      </pc:sldChg>
      <pc:sldChg chg="addSp delSp modSp mod modAnim">
        <pc:chgData name="Madeleine Stjernström" userId="1d06e3ef-c3f8-451c-811f-12240d5e6d9f" providerId="ADAL" clId="{F431E6EB-DCD5-463E-AF4E-FB184AD1FABF}" dt="2025-01-29T08:14:41.158" v="1028" actId="14100"/>
        <pc:sldMkLst>
          <pc:docMk/>
          <pc:sldMk cId="2889619343" sldId="741"/>
        </pc:sldMkLst>
      </pc:sldChg>
      <pc:sldChg chg="addSp delSp modSp mod">
        <pc:chgData name="Madeleine Stjernström" userId="1d06e3ef-c3f8-451c-811f-12240d5e6d9f" providerId="ADAL" clId="{F431E6EB-DCD5-463E-AF4E-FB184AD1FABF}" dt="2025-02-05T15:04:11.474" v="1121" actId="1076"/>
        <pc:sldMkLst>
          <pc:docMk/>
          <pc:sldMk cId="832748704" sldId="743"/>
        </pc:sldMkLst>
        <pc:spChg chg="mod">
          <ac:chgData name="Madeleine Stjernström" userId="1d06e3ef-c3f8-451c-811f-12240d5e6d9f" providerId="ADAL" clId="{F431E6EB-DCD5-463E-AF4E-FB184AD1FABF}" dt="2025-02-05T14:56:04.495" v="1089" actId="20577"/>
          <ac:spMkLst>
            <pc:docMk/>
            <pc:sldMk cId="832748704" sldId="743"/>
            <ac:spMk id="2" creationId="{A6C5A7BC-F007-6F04-B978-7F9913C88E5A}"/>
          </ac:spMkLst>
        </pc:spChg>
        <pc:spChg chg="del">
          <ac:chgData name="Madeleine Stjernström" userId="1d06e3ef-c3f8-451c-811f-12240d5e6d9f" providerId="ADAL" clId="{F431E6EB-DCD5-463E-AF4E-FB184AD1FABF}" dt="2025-02-05T14:53:40.127" v="1029" actId="931"/>
          <ac:spMkLst>
            <pc:docMk/>
            <pc:sldMk cId="832748704" sldId="743"/>
            <ac:spMk id="3" creationId="{DD000957-E8AC-2EF3-CB6A-25D8A24C5205}"/>
          </ac:spMkLst>
        </pc:spChg>
        <pc:spChg chg="add mod">
          <ac:chgData name="Madeleine Stjernström" userId="1d06e3ef-c3f8-451c-811f-12240d5e6d9f" providerId="ADAL" clId="{F431E6EB-DCD5-463E-AF4E-FB184AD1FABF}" dt="2025-02-05T15:04:11.474" v="1121" actId="1076"/>
          <ac:spMkLst>
            <pc:docMk/>
            <pc:sldMk cId="832748704" sldId="743"/>
            <ac:spMk id="7" creationId="{0DDF8ABF-3850-63C4-64EB-2D66837CA6B0}"/>
          </ac:spMkLst>
        </pc:spChg>
        <pc:picChg chg="add mod">
          <ac:chgData name="Madeleine Stjernström" userId="1d06e3ef-c3f8-451c-811f-12240d5e6d9f" providerId="ADAL" clId="{F431E6EB-DCD5-463E-AF4E-FB184AD1FABF}" dt="2025-02-05T14:56:09.559" v="1091" actId="1076"/>
          <ac:picMkLst>
            <pc:docMk/>
            <pc:sldMk cId="832748704" sldId="743"/>
            <ac:picMk id="5" creationId="{22B6BC36-3B9C-9424-F6E5-4062C13A57F0}"/>
          </ac:picMkLst>
        </pc:picChg>
      </pc:sldChg>
      <pc:sldChg chg="addSp delSp modSp new mod modClrScheme chgLayout">
        <pc:chgData name="Madeleine Stjernström" userId="1d06e3ef-c3f8-451c-811f-12240d5e6d9f" providerId="ADAL" clId="{F431E6EB-DCD5-463E-AF4E-FB184AD1FABF}" dt="2025-02-06T09:12:48.450" v="1154"/>
        <pc:sldMkLst>
          <pc:docMk/>
          <pc:sldMk cId="2036366259" sldId="744"/>
        </pc:sldMkLst>
        <pc:spChg chg="mod">
          <ac:chgData name="Madeleine Stjernström" userId="1d06e3ef-c3f8-451c-811f-12240d5e6d9f" providerId="ADAL" clId="{F431E6EB-DCD5-463E-AF4E-FB184AD1FABF}" dt="2025-02-06T09:11:15.277" v="1146" actId="26606"/>
          <ac:spMkLst>
            <pc:docMk/>
            <pc:sldMk cId="2036366259" sldId="744"/>
            <ac:spMk id="2" creationId="{212472C8-D5C1-A04C-DA3D-85CDFF504FAD}"/>
          </ac:spMkLst>
        </pc:spChg>
        <pc:spChg chg="del">
          <ac:chgData name="Madeleine Stjernström" userId="1d06e3ef-c3f8-451c-811f-12240d5e6d9f" providerId="ADAL" clId="{F431E6EB-DCD5-463E-AF4E-FB184AD1FABF}" dt="2025-02-06T09:09:59.569" v="1139" actId="931"/>
          <ac:spMkLst>
            <pc:docMk/>
            <pc:sldMk cId="2036366259" sldId="744"/>
            <ac:spMk id="3" creationId="{416953C4-E247-088A-D7A3-43E11243BFFA}"/>
          </ac:spMkLst>
        </pc:spChg>
        <pc:spChg chg="add del mod">
          <ac:chgData name="Madeleine Stjernström" userId="1d06e3ef-c3f8-451c-811f-12240d5e6d9f" providerId="ADAL" clId="{F431E6EB-DCD5-463E-AF4E-FB184AD1FABF}" dt="2025-02-06T09:11:03.329" v="1143" actId="931"/>
          <ac:spMkLst>
            <pc:docMk/>
            <pc:sldMk cId="2036366259" sldId="744"/>
            <ac:spMk id="7" creationId="{51A65ED1-27BB-01F5-D02F-72693372A884}"/>
          </ac:spMkLst>
        </pc:spChg>
        <pc:spChg chg="add mod">
          <ac:chgData name="Madeleine Stjernström" userId="1d06e3ef-c3f8-451c-811f-12240d5e6d9f" providerId="ADAL" clId="{F431E6EB-DCD5-463E-AF4E-FB184AD1FABF}" dt="2025-02-06T09:12:00.020" v="1153" actId="1076"/>
          <ac:spMkLst>
            <pc:docMk/>
            <pc:sldMk cId="2036366259" sldId="744"/>
            <ac:spMk id="10" creationId="{CFF76D2B-FEFD-3EB0-A556-56FB4160794E}"/>
          </ac:spMkLst>
        </pc:spChg>
        <pc:picChg chg="add del mod">
          <ac:chgData name="Madeleine Stjernström" userId="1d06e3ef-c3f8-451c-811f-12240d5e6d9f" providerId="ADAL" clId="{F431E6EB-DCD5-463E-AF4E-FB184AD1FABF}" dt="2025-02-06T09:10:55.266" v="1142" actId="478"/>
          <ac:picMkLst>
            <pc:docMk/>
            <pc:sldMk cId="2036366259" sldId="744"/>
            <ac:picMk id="5" creationId="{205CF497-D53C-25CB-2742-75EF665306B3}"/>
          </ac:picMkLst>
        </pc:picChg>
        <pc:picChg chg="add mod">
          <ac:chgData name="Madeleine Stjernström" userId="1d06e3ef-c3f8-451c-811f-12240d5e6d9f" providerId="ADAL" clId="{F431E6EB-DCD5-463E-AF4E-FB184AD1FABF}" dt="2025-02-06T09:12:48.450" v="1154"/>
          <ac:picMkLst>
            <pc:docMk/>
            <pc:sldMk cId="2036366259" sldId="744"/>
            <ac:picMk id="9" creationId="{2610D557-EC01-5FEB-61DB-BCCAB37A8A90}"/>
          </ac:picMkLst>
        </pc:picChg>
      </pc:sldChg>
    </pc:docChg>
  </pc:docChgLst>
  <pc:docChgLst>
    <pc:chgData name="Madeleine Stjernström" userId="S::madeleine.stjernstrom@redcross.se::1d06e3ef-c3f8-451c-811f-12240d5e6d9f" providerId="AD" clId="Web-{35CACF02-8F48-D55B-D8B7-BA6329F1AD01}"/>
    <pc:docChg chg="modSld">
      <pc:chgData name="Madeleine Stjernström" userId="S::madeleine.stjernstrom@redcross.se::1d06e3ef-c3f8-451c-811f-12240d5e6d9f" providerId="AD" clId="Web-{35CACF02-8F48-D55B-D8B7-BA6329F1AD01}" dt="2024-12-19T12:19:02.380" v="42" actId="20577"/>
      <pc:docMkLst>
        <pc:docMk/>
      </pc:docMkLst>
      <pc:sldChg chg="modSp">
        <pc:chgData name="Madeleine Stjernström" userId="S::madeleine.stjernstrom@redcross.se::1d06e3ef-c3f8-451c-811f-12240d5e6d9f" providerId="AD" clId="Web-{35CACF02-8F48-D55B-D8B7-BA6329F1AD01}" dt="2024-12-19T12:19:02.380" v="42" actId="20577"/>
        <pc:sldMkLst>
          <pc:docMk/>
          <pc:sldMk cId="443619033" sldId="261"/>
        </pc:sldMkLst>
      </pc:sldChg>
    </pc:docChg>
  </pc:docChgLst>
  <pc:docChgLst>
    <pc:chgData name="Frida Magnusson" userId="S::frida.magnusson@redcross.se::04e06796-d7cb-4d13-ac78-6edffddb95c4" providerId="AD" clId="Web-{7C2D5BD3-84BD-0C76-28D8-3739B728B3A7}"/>
    <pc:docChg chg="mod">
      <pc:chgData name="Frida Magnusson" userId="S::frida.magnusson@redcross.se::04e06796-d7cb-4d13-ac78-6edffddb95c4" providerId="AD" clId="Web-{7C2D5BD3-84BD-0C76-28D8-3739B728B3A7}" dt="2025-01-30T09:59:22.842" v="0"/>
      <pc:docMkLst>
        <pc:docMk/>
      </pc:docMkLst>
    </pc:docChg>
  </pc:docChgLst>
  <pc:docChgLst>
    <pc:chgData name="Frida Magnusson" userId="S::frida.magnusson@redcross.se::04e06796-d7cb-4d13-ac78-6edffddb95c4" providerId="AD" clId="Web-{A2C040FC-D8C6-E2E7-1F95-CBC87C88025D}"/>
    <pc:docChg chg="modSld">
      <pc:chgData name="Frida Magnusson" userId="S::frida.magnusson@redcross.se::04e06796-d7cb-4d13-ac78-6edffddb95c4" providerId="AD" clId="Web-{A2C040FC-D8C6-E2E7-1F95-CBC87C88025D}" dt="2024-12-19T12:17:31.140" v="10" actId="20577"/>
      <pc:docMkLst>
        <pc:docMk/>
      </pc:docMkLst>
      <pc:sldChg chg="modSp">
        <pc:chgData name="Frida Magnusson" userId="S::frida.magnusson@redcross.se::04e06796-d7cb-4d13-ac78-6edffddb95c4" providerId="AD" clId="Web-{A2C040FC-D8C6-E2E7-1F95-CBC87C88025D}" dt="2024-12-19T12:17:31.140" v="10" actId="20577"/>
        <pc:sldMkLst>
          <pc:docMk/>
          <pc:sldMk cId="443619033" sldId="261"/>
        </pc:sldMkLst>
      </pc:sldChg>
    </pc:docChg>
  </pc:docChgLst>
  <pc:docChgLst>
    <pc:chgData name="Madeleine Stjernström" userId="S::madeleine.stjernstrom@redcross.se::1d06e3ef-c3f8-451c-811f-12240d5e6d9f" providerId="AD" clId="Web-{83236407-6451-3589-2A1C-82BCA32ABA27}"/>
    <pc:docChg chg="addSld modSld sldOrd">
      <pc:chgData name="Madeleine Stjernström" userId="S::madeleine.stjernstrom@redcross.se::1d06e3ef-c3f8-451c-811f-12240d5e6d9f" providerId="AD" clId="Web-{83236407-6451-3589-2A1C-82BCA32ABA27}" dt="2024-12-16T08:51:45.922" v="123" actId="20577"/>
      <pc:docMkLst>
        <pc:docMk/>
      </pc:docMkLst>
      <pc:sldChg chg="modSp">
        <pc:chgData name="Madeleine Stjernström" userId="S::madeleine.stjernstrom@redcross.se::1d06e3ef-c3f8-451c-811f-12240d5e6d9f" providerId="AD" clId="Web-{83236407-6451-3589-2A1C-82BCA32ABA27}" dt="2024-12-16T08:49:32.512" v="21" actId="20577"/>
        <pc:sldMkLst>
          <pc:docMk/>
          <pc:sldMk cId="443619033" sldId="261"/>
        </pc:sldMkLst>
      </pc:sldChg>
      <pc:sldChg chg="modSp new mod ord modShow">
        <pc:chgData name="Madeleine Stjernström" userId="S::madeleine.stjernstrom@redcross.se::1d06e3ef-c3f8-451c-811f-12240d5e6d9f" providerId="AD" clId="Web-{83236407-6451-3589-2A1C-82BCA32ABA27}" dt="2024-12-16T08:51:45.922" v="123" actId="20577"/>
        <pc:sldMkLst>
          <pc:docMk/>
          <pc:sldMk cId="3186817884" sldId="262"/>
        </pc:sldMkLst>
      </pc:sldChg>
    </pc:docChg>
  </pc:docChgLst>
  <pc:docChgLst>
    <pc:chgData name="Anna Vigdis Gustavsson" userId="S::anna.vigdis.gustavsson@redcross.se::ed07b2f4-b6a0-4eb4-94c1-ecb13369419f" providerId="AD" clId="Web-{6725FDC0-CCE7-B290-712D-EA7797DED2EA}"/>
    <pc:docChg chg="modSld">
      <pc:chgData name="Anna Vigdis Gustavsson" userId="S::anna.vigdis.gustavsson@redcross.se::ed07b2f4-b6a0-4eb4-94c1-ecb13369419f" providerId="AD" clId="Web-{6725FDC0-CCE7-B290-712D-EA7797DED2EA}" dt="2025-01-27T12:03:46.156" v="9"/>
      <pc:docMkLst>
        <pc:docMk/>
      </pc:docMkLst>
      <pc:sldChg chg="modNotes">
        <pc:chgData name="Anna Vigdis Gustavsson" userId="S::anna.vigdis.gustavsson@redcross.se::ed07b2f4-b6a0-4eb4-94c1-ecb13369419f" providerId="AD" clId="Web-{6725FDC0-CCE7-B290-712D-EA7797DED2EA}" dt="2025-01-27T12:03:46.156" v="9"/>
        <pc:sldMkLst>
          <pc:docMk/>
          <pc:sldMk cId="3692111430" sldId="731"/>
        </pc:sldMkLst>
      </pc:sldChg>
      <pc:sldChg chg="modSp modNotes">
        <pc:chgData name="Anna Vigdis Gustavsson" userId="S::anna.vigdis.gustavsson@redcross.se::ed07b2f4-b6a0-4eb4-94c1-ecb13369419f" providerId="AD" clId="Web-{6725FDC0-CCE7-B290-712D-EA7797DED2EA}" dt="2025-01-27T12:03:35.453" v="8"/>
        <pc:sldMkLst>
          <pc:docMk/>
          <pc:sldMk cId="3429807274" sldId="739"/>
        </pc:sldMkLst>
        <pc:spChg chg="mod">
          <ac:chgData name="Anna Vigdis Gustavsson" userId="S::anna.vigdis.gustavsson@redcross.se::ed07b2f4-b6a0-4eb4-94c1-ecb13369419f" providerId="AD" clId="Web-{6725FDC0-CCE7-B290-712D-EA7797DED2EA}" dt="2025-01-27T12:02:25.685" v="2" actId="20577"/>
          <ac:spMkLst>
            <pc:docMk/>
            <pc:sldMk cId="3429807274" sldId="739"/>
            <ac:spMk id="3" creationId="{DD15EE83-98FB-4442-1189-72C0750EBB92}"/>
          </ac:spMkLst>
        </pc:spChg>
      </pc:sldChg>
    </pc:docChg>
  </pc:docChgLst>
  <pc:docChgLst>
    <pc:chgData name="Anna Vigdis Gustavsson" userId="S::anna.vigdis.gustavsson@redcross.se::ed07b2f4-b6a0-4eb4-94c1-ecb13369419f" providerId="AD" clId="Web-{47F6C291-F955-70BD-ED4D-8FB322805364}"/>
    <pc:docChg chg="modSld">
      <pc:chgData name="Anna Vigdis Gustavsson" userId="S::anna.vigdis.gustavsson@redcross.se::ed07b2f4-b6a0-4eb4-94c1-ecb13369419f" providerId="AD" clId="Web-{47F6C291-F955-70BD-ED4D-8FB322805364}" dt="2025-02-05T09:42:45.629" v="13"/>
      <pc:docMkLst>
        <pc:docMk/>
      </pc:docMkLst>
      <pc:sldChg chg="modSp">
        <pc:chgData name="Anna Vigdis Gustavsson" userId="S::anna.vigdis.gustavsson@redcross.se::ed07b2f4-b6a0-4eb4-94c1-ecb13369419f" providerId="AD" clId="Web-{47F6C291-F955-70BD-ED4D-8FB322805364}" dt="2025-02-05T09:42:45.629" v="13"/>
        <pc:sldMkLst>
          <pc:docMk/>
          <pc:sldMk cId="3429807274" sldId="739"/>
        </pc:sldMkLst>
        <pc:spChg chg="mod">
          <ac:chgData name="Anna Vigdis Gustavsson" userId="S::anna.vigdis.gustavsson@redcross.se::ed07b2f4-b6a0-4eb4-94c1-ecb13369419f" providerId="AD" clId="Web-{47F6C291-F955-70BD-ED4D-8FB322805364}" dt="2025-02-05T09:42:45.629" v="13"/>
          <ac:spMkLst>
            <pc:docMk/>
            <pc:sldMk cId="3429807274" sldId="739"/>
            <ac:spMk id="3" creationId="{DD15EE83-98FB-4442-1189-72C0750EBB92}"/>
          </ac:spMkLst>
        </pc:spChg>
      </pc:sldChg>
    </pc:docChg>
  </pc:docChgLst>
  <pc:docChgLst>
    <pc:chgData name="Madeleine Stjernström" userId="S::madeleine.stjernstrom@redcross.se::1d06e3ef-c3f8-451c-811f-12240d5e6d9f" providerId="AD" clId="Web-{D6C34203-A686-E6CB-7A49-31B09B486CCE}"/>
    <pc:docChg chg="addSld modSld">
      <pc:chgData name="Madeleine Stjernström" userId="S::madeleine.stjernstrom@redcross.se::1d06e3ef-c3f8-451c-811f-12240d5e6d9f" providerId="AD" clId="Web-{D6C34203-A686-E6CB-7A49-31B09B486CCE}" dt="2025-01-17T14:37:39.341" v="5" actId="14100"/>
      <pc:docMkLst>
        <pc:docMk/>
      </pc:docMkLst>
      <pc:sldChg chg="modSp new">
        <pc:chgData name="Madeleine Stjernström" userId="S::madeleine.stjernstrom@redcross.se::1d06e3ef-c3f8-451c-811f-12240d5e6d9f" providerId="AD" clId="Web-{D6C34203-A686-E6CB-7A49-31B09B486CCE}" dt="2025-01-17T14:37:39.341" v="5" actId="14100"/>
        <pc:sldMkLst>
          <pc:docMk/>
          <pc:sldMk cId="397830113" sldId="7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5A1E8-950A-43CA-9149-CE8A1E2586D9}" type="datetimeFigureOut">
              <a:rPr lang="sv-SE" smtClean="0"/>
              <a:t>2025-02-06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EDCB8-FD99-4C18-ABFF-402FC48B321E}" type="slidenum">
              <a:rPr lang="sv-SE" smtClean="0"/>
              <a:t>‹#›</a:t>
            </a:fld>
            <a:endParaRPr lang="sv-SE"/>
          </a:p>
        </p:txBody>
      </p:sp>
    </p:spTree>
    <p:extLst>
      <p:ext uri="{BB962C8B-B14F-4D97-AF65-F5344CB8AC3E}">
        <p14:creationId xmlns:p14="http://schemas.microsoft.com/office/powerpoint/2010/main" val="1745553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boca@redcross.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handel.atta45.se/System/TemplateNavigate.aspx?p=Online&amp;l=t&amp;view=309&amp;cat=%2FFrivillighet%2FVarum%C3%A4rkeskampanj"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solidFill>
                <a:srgbClr val="9FA7BB"/>
              </a:solidFill>
              <a:latin typeface="Poppins"/>
              <a:cs typeface="Poppins"/>
            </a:endParaRPr>
          </a:p>
        </p:txBody>
      </p:sp>
      <p:sp>
        <p:nvSpPr>
          <p:cNvPr id="4" name="Platshållare för bildnummer 3"/>
          <p:cNvSpPr>
            <a:spLocks noGrp="1"/>
          </p:cNvSpPr>
          <p:nvPr>
            <p:ph type="sldNum" sz="quarter" idx="5"/>
          </p:nvPr>
        </p:nvSpPr>
        <p:spPr/>
        <p:txBody>
          <a:bodyPr/>
          <a:lstStyle/>
          <a:p>
            <a:fld id="{BC0B2BA1-845F-46D0-AB3F-841869EBCBE3}" type="slidenum">
              <a:rPr lang="sv-SE" smtClean="0"/>
              <a:t>2</a:t>
            </a:fld>
            <a:endParaRPr lang="sv-SE"/>
          </a:p>
        </p:txBody>
      </p:sp>
    </p:spTree>
    <p:extLst>
      <p:ext uri="{BB962C8B-B14F-4D97-AF65-F5344CB8AC3E}">
        <p14:creationId xmlns:p14="http://schemas.microsoft.com/office/powerpoint/2010/main" val="3592763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018E3-FE0F-6A48-67F6-76E59D960F3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FAFA126-56BF-92F6-48B6-EBF589316FA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08E8B4B-D50B-892F-8EA3-6D8F05084663}"/>
              </a:ext>
            </a:extLst>
          </p:cNvPr>
          <p:cNvSpPr>
            <a:spLocks noGrp="1"/>
          </p:cNvSpPr>
          <p:nvPr>
            <p:ph type="body" idx="1"/>
          </p:nvPr>
        </p:nvSpPr>
        <p:spPr/>
        <p:txBody>
          <a:bodyPr/>
          <a:lstStyle/>
          <a:p>
            <a:pPr algn="l" rtl="0" fontAlgn="base"/>
            <a:endParaRPr lang="sv-SE" sz="1800">
              <a:latin typeface="Times New Roman"/>
              <a:cs typeface="Times New Roman"/>
            </a:endParaRPr>
          </a:p>
        </p:txBody>
      </p:sp>
      <p:sp>
        <p:nvSpPr>
          <p:cNvPr id="4" name="Platshållare för bildnummer 3">
            <a:extLst>
              <a:ext uri="{FF2B5EF4-FFF2-40B4-BE49-F238E27FC236}">
                <a16:creationId xmlns:a16="http://schemas.microsoft.com/office/drawing/2014/main" id="{891D98F1-0B3A-C655-6BD9-AE8864D05723}"/>
              </a:ext>
            </a:extLst>
          </p:cNvPr>
          <p:cNvSpPr>
            <a:spLocks noGrp="1"/>
          </p:cNvSpPr>
          <p:nvPr>
            <p:ph type="sldNum" sz="quarter" idx="5"/>
          </p:nvPr>
        </p:nvSpPr>
        <p:spPr/>
        <p:txBody>
          <a:bodyPr/>
          <a:lstStyle/>
          <a:p>
            <a:fld id="{BC0B2BA1-845F-46D0-AB3F-841869EBCBE3}" type="slidenum">
              <a:rPr lang="sv-SE" smtClean="0"/>
              <a:t>17</a:t>
            </a:fld>
            <a:endParaRPr lang="sv-SE"/>
          </a:p>
        </p:txBody>
      </p:sp>
    </p:spTree>
    <p:extLst>
      <p:ext uri="{BB962C8B-B14F-4D97-AF65-F5344CB8AC3E}">
        <p14:creationId xmlns:p14="http://schemas.microsoft.com/office/powerpoint/2010/main" val="1458163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185C-A115-3A12-C737-E4C181EC926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28A20C5-9582-DF55-7038-E552F8F855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4B1FB99-57BA-D4FA-513F-7631CF2F13C0}"/>
              </a:ext>
            </a:extLst>
          </p:cNvPr>
          <p:cNvSpPr>
            <a:spLocks noGrp="1"/>
          </p:cNvSpPr>
          <p:nvPr>
            <p:ph type="body" idx="1"/>
          </p:nvPr>
        </p:nvSpPr>
        <p:spPr/>
        <p:txBody>
          <a:bodyPr/>
          <a:lstStyle/>
          <a:p>
            <a:r>
              <a:rPr lang="sv-SE"/>
              <a:t>Vad är BOCA?</a:t>
            </a:r>
          </a:p>
          <a:p>
            <a:r>
              <a:rPr lang="sv-SE"/>
              <a:t>BOCA betyder </a:t>
            </a:r>
            <a:r>
              <a:rPr lang="sv-SE" err="1"/>
              <a:t>Branch</a:t>
            </a:r>
            <a:r>
              <a:rPr lang="sv-SE"/>
              <a:t> </a:t>
            </a:r>
            <a:r>
              <a:rPr lang="sv-SE" err="1"/>
              <a:t>Organizational</a:t>
            </a:r>
            <a:r>
              <a:rPr lang="sv-SE"/>
              <a:t> </a:t>
            </a:r>
            <a:r>
              <a:rPr lang="sv-SE" err="1"/>
              <a:t>Capacity</a:t>
            </a:r>
            <a:r>
              <a:rPr lang="sv-SE"/>
              <a:t> </a:t>
            </a:r>
            <a:r>
              <a:rPr lang="sv-SE" err="1"/>
              <a:t>Assessment</a:t>
            </a:r>
            <a:r>
              <a:rPr lang="sv-SE"/>
              <a:t> (självskattningsverktyg av kretsens organisatoriska kapacitet). Det är federationens verktyg för självskattning för att utveckla kretsen. BOCA är ett verktyg som hjälper oss att utveckla oss och förbättra vår kapacitet, så att vi blir bättre på att nå våra mål i strategiska inriktningen.</a:t>
            </a:r>
          </a:p>
          <a:p>
            <a:endParaRPr lang="sv-SE" sz="120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07A397B9-5E1B-9E89-39BC-1F84071B4184}"/>
              </a:ext>
            </a:extLst>
          </p:cNvPr>
          <p:cNvSpPr>
            <a:spLocks noGrp="1"/>
          </p:cNvSpPr>
          <p:nvPr>
            <p:ph type="sldNum" sz="quarter" idx="5"/>
          </p:nvPr>
        </p:nvSpPr>
        <p:spPr/>
        <p:txBody>
          <a:bodyPr/>
          <a:lstStyle/>
          <a:p>
            <a:fld id="{2D484FB0-C798-4C1D-A905-62A48FB0D0E5}" type="slidenum">
              <a:rPr lang="en-US" smtClean="0"/>
              <a:t>18</a:t>
            </a:fld>
            <a:endParaRPr lang="en-US"/>
          </a:p>
        </p:txBody>
      </p:sp>
    </p:spTree>
    <p:extLst>
      <p:ext uri="{BB962C8B-B14F-4D97-AF65-F5344CB8AC3E}">
        <p14:creationId xmlns:p14="http://schemas.microsoft.com/office/powerpoint/2010/main" val="91807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A2625-37A8-BE37-3311-229E0FF0256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201E983-9C43-CD18-6EA6-87CD60E8CDF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9579CA7-418C-D10A-4F91-7ECB6318EB20}"/>
              </a:ext>
            </a:extLst>
          </p:cNvPr>
          <p:cNvSpPr>
            <a:spLocks noGrp="1"/>
          </p:cNvSpPr>
          <p:nvPr>
            <p:ph type="body" idx="1"/>
          </p:nvPr>
        </p:nvSpPr>
        <p:spPr/>
        <p:txBody>
          <a:bodyPr/>
          <a:lstStyle/>
          <a:p>
            <a:r>
              <a:rPr lang="sv-SE"/>
              <a:t>Så går BOCA workshopen till</a:t>
            </a:r>
          </a:p>
          <a:p>
            <a:pPr marL="285750" indent="-285750">
              <a:buFont typeface="Arial"/>
              <a:buChar char="•"/>
            </a:pPr>
            <a:r>
              <a:rPr lang="sv-SE"/>
              <a:t>Två utbildade </a:t>
            </a:r>
            <a:r>
              <a:rPr lang="sv-SE" err="1"/>
              <a:t>facilatorer</a:t>
            </a:r>
            <a:r>
              <a:rPr lang="sv-SE"/>
              <a:t> leder workshopen. </a:t>
            </a:r>
          </a:p>
          <a:p>
            <a:pPr marL="285750" indent="-285750">
              <a:buFont typeface="Arial"/>
              <a:buChar char="•"/>
            </a:pPr>
            <a:r>
              <a:rPr lang="sv-SE"/>
              <a:t>Personer med olika roller i kretsen deltar. Frivilligledare, frivilliga, kretsstyrelsen och anställd personal, om det finns. </a:t>
            </a:r>
          </a:p>
          <a:p>
            <a:pPr marL="285750" indent="-285750">
              <a:buFont typeface="Arial"/>
              <a:buChar char="•"/>
            </a:pPr>
            <a:r>
              <a:rPr lang="sv-SE"/>
              <a:t>Workshopen tar en och en halv dag.</a:t>
            </a:r>
          </a:p>
          <a:p>
            <a:endParaRPr lang="sv-SE"/>
          </a:p>
          <a:p>
            <a:r>
              <a:rPr lang="sv-SE"/>
              <a:t>Vilka kan boka en BOCA-workshop?</a:t>
            </a:r>
          </a:p>
          <a:p>
            <a:r>
              <a:rPr lang="sv-SE"/>
              <a:t>Under 2025 kan 40 kretsar boka BOCA-workshopen. Du kan skicka in en bokningsförfrågan genom att mejla </a:t>
            </a:r>
            <a:r>
              <a:rPr lang="sv-SE">
                <a:hlinkClick r:id="rId3"/>
              </a:rPr>
              <a:t>boca@redcross.se</a:t>
            </a:r>
            <a:r>
              <a:rPr lang="sv-SE"/>
              <a:t>.</a:t>
            </a:r>
          </a:p>
          <a:p>
            <a:pPr algn="l"/>
            <a:endParaRPr lang="sv-SE" sz="1800">
              <a:latin typeface="Times New Roman"/>
              <a:cs typeface="Times New Roman"/>
            </a:endParaRPr>
          </a:p>
        </p:txBody>
      </p:sp>
      <p:sp>
        <p:nvSpPr>
          <p:cNvPr id="4" name="Platshållare för bildnummer 3">
            <a:extLst>
              <a:ext uri="{FF2B5EF4-FFF2-40B4-BE49-F238E27FC236}">
                <a16:creationId xmlns:a16="http://schemas.microsoft.com/office/drawing/2014/main" id="{6156A61F-3744-B7DD-3600-8A51650DB6C2}"/>
              </a:ext>
            </a:extLst>
          </p:cNvPr>
          <p:cNvSpPr>
            <a:spLocks noGrp="1"/>
          </p:cNvSpPr>
          <p:nvPr>
            <p:ph type="sldNum" sz="quarter" idx="5"/>
          </p:nvPr>
        </p:nvSpPr>
        <p:spPr/>
        <p:txBody>
          <a:bodyPr/>
          <a:lstStyle/>
          <a:p>
            <a:fld id="{BC0B2BA1-845F-46D0-AB3F-841869EBCBE3}" type="slidenum">
              <a:rPr lang="sv-SE" smtClean="0"/>
              <a:t>19</a:t>
            </a:fld>
            <a:endParaRPr lang="sv-SE"/>
          </a:p>
        </p:txBody>
      </p:sp>
    </p:spTree>
    <p:extLst>
      <p:ext uri="{BB962C8B-B14F-4D97-AF65-F5344CB8AC3E}">
        <p14:creationId xmlns:p14="http://schemas.microsoft.com/office/powerpoint/2010/main" val="6434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A8FD5-2F09-3B2F-A187-0C7481A2424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F37CEF6-A626-AE32-65F9-0CADCB65D04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0383684-22D7-C91F-4951-18435FCCFF76}"/>
              </a:ext>
            </a:extLst>
          </p:cNvPr>
          <p:cNvSpPr>
            <a:spLocks noGrp="1"/>
          </p:cNvSpPr>
          <p:nvPr>
            <p:ph type="body" idx="1"/>
          </p:nvPr>
        </p:nvSpPr>
        <p:spPr/>
        <p:txBody>
          <a:bodyPr/>
          <a:lstStyle/>
          <a:p>
            <a:endParaRPr lang="sv-SE" sz="120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E1787ABD-216C-8975-9175-0164893B4EE7}"/>
              </a:ext>
            </a:extLst>
          </p:cNvPr>
          <p:cNvSpPr>
            <a:spLocks noGrp="1"/>
          </p:cNvSpPr>
          <p:nvPr>
            <p:ph type="sldNum" sz="quarter" idx="5"/>
          </p:nvPr>
        </p:nvSpPr>
        <p:spPr/>
        <p:txBody>
          <a:bodyPr/>
          <a:lstStyle/>
          <a:p>
            <a:fld id="{2D484FB0-C798-4C1D-A905-62A48FB0D0E5}" type="slidenum">
              <a:rPr lang="en-US" smtClean="0"/>
              <a:t>3</a:t>
            </a:fld>
            <a:endParaRPr lang="en-US"/>
          </a:p>
        </p:txBody>
      </p:sp>
    </p:spTree>
    <p:extLst>
      <p:ext uri="{BB962C8B-B14F-4D97-AF65-F5344CB8AC3E}">
        <p14:creationId xmlns:p14="http://schemas.microsoft.com/office/powerpoint/2010/main" val="74380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endParaRPr lang="sv-SE" sz="1800">
              <a:latin typeface="Times New Roman"/>
              <a:cs typeface="Times New Roman"/>
            </a:endParaRPr>
          </a:p>
        </p:txBody>
      </p:sp>
      <p:sp>
        <p:nvSpPr>
          <p:cNvPr id="4" name="Platshållare för bildnummer 3"/>
          <p:cNvSpPr>
            <a:spLocks noGrp="1"/>
          </p:cNvSpPr>
          <p:nvPr>
            <p:ph type="sldNum" sz="quarter" idx="5"/>
          </p:nvPr>
        </p:nvSpPr>
        <p:spPr/>
        <p:txBody>
          <a:bodyPr/>
          <a:lstStyle/>
          <a:p>
            <a:fld id="{BC0B2BA1-845F-46D0-AB3F-841869EBCBE3}" type="slidenum">
              <a:rPr lang="sv-SE" smtClean="0"/>
              <a:t>5</a:t>
            </a:fld>
            <a:endParaRPr lang="sv-SE"/>
          </a:p>
        </p:txBody>
      </p:sp>
    </p:spTree>
    <p:extLst>
      <p:ext uri="{BB962C8B-B14F-4D97-AF65-F5344CB8AC3E}">
        <p14:creationId xmlns:p14="http://schemas.microsoft.com/office/powerpoint/2010/main" val="332193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Under hösten </a:t>
            </a:r>
            <a:r>
              <a:rPr lang="sv-SE" b="0" i="0">
                <a:solidFill>
                  <a:srgbClr val="FFFFFF"/>
                </a:solidFill>
                <a:effectLst/>
                <a:latin typeface="FuturaBT"/>
              </a:rPr>
              <a:t>lanserades ett nytt varumärkeskoncept. Vi kallar det Först på plats, alltid kvar. Med det vill vi tydligare visa vad som är unikt med Röda Korset.</a:t>
            </a:r>
          </a:p>
          <a:p>
            <a:endParaRPr lang="sv-SE" b="0" i="0">
              <a:solidFill>
                <a:srgbClr val="FFFFFF"/>
              </a:solidFill>
              <a:effectLst/>
              <a:latin typeface="FuturaBT"/>
            </a:endParaRPr>
          </a:p>
          <a:p>
            <a:pPr algn="l"/>
            <a:r>
              <a:rPr lang="sv-SE" b="0" i="0">
                <a:solidFill>
                  <a:srgbClr val="333333"/>
                </a:solidFill>
                <a:effectLst/>
                <a:latin typeface="FuturaBT"/>
              </a:rPr>
              <a:t>Tillsammans är vi världens största humanitära rörelse. Tack vare 16 miljoner rödakorsare, i Sverige och i 190 andra länder, har vi möjlighet att hjälpa fler, snabbare.</a:t>
            </a:r>
          </a:p>
          <a:p>
            <a:pPr algn="l"/>
            <a:endParaRPr lang="sv-SE" b="0" i="0">
              <a:solidFill>
                <a:srgbClr val="333333"/>
              </a:solidFill>
              <a:effectLst/>
              <a:latin typeface="FuturaBT"/>
            </a:endParaRPr>
          </a:p>
          <a:p>
            <a:pPr algn="l"/>
            <a:r>
              <a:rPr lang="sv-SE" b="0" i="0">
                <a:solidFill>
                  <a:srgbClr val="333333"/>
                </a:solidFill>
                <a:effectLst/>
                <a:latin typeface="FuturaBT"/>
              </a:rPr>
              <a:t>Och med vårt unika mandat kan vi också nå fram till människor när andra organisationer inte kan.</a:t>
            </a:r>
          </a:p>
          <a:p>
            <a:pPr algn="l"/>
            <a:endParaRPr lang="sv-SE" b="0" i="0">
              <a:solidFill>
                <a:srgbClr val="333333"/>
              </a:solidFill>
              <a:effectLst/>
              <a:latin typeface="FuturaBT"/>
            </a:endParaRPr>
          </a:p>
          <a:p>
            <a:pPr algn="l"/>
            <a:r>
              <a:rPr lang="sv-SE" b="0" i="0">
                <a:solidFill>
                  <a:srgbClr val="000000"/>
                </a:solidFill>
                <a:effectLst/>
                <a:latin typeface="FuturaBT"/>
                <a:hlinkClick r:id="rId3"/>
              </a:rPr>
              <a:t>I Föreningsbutiken under Frivillighet/Varumärkeskampanj</a:t>
            </a:r>
            <a:r>
              <a:rPr lang="sv-SE" b="0" i="0">
                <a:solidFill>
                  <a:srgbClr val="333333"/>
                </a:solidFill>
                <a:effectLst/>
                <a:latin typeface="FuturaBT"/>
              </a:rPr>
              <a:t> finns material för:</a:t>
            </a:r>
          </a:p>
          <a:p>
            <a:pPr algn="l"/>
            <a:endParaRPr lang="sv-SE" b="0" i="0">
              <a:solidFill>
                <a:srgbClr val="333333"/>
              </a:solidFill>
              <a:effectLst/>
              <a:latin typeface="FuturaBT"/>
            </a:endParaRPr>
          </a:p>
          <a:p>
            <a:pPr algn="l">
              <a:buFont typeface="+mj-lt"/>
              <a:buAutoNum type="arabicPeriod"/>
            </a:pPr>
            <a:r>
              <a:rPr lang="sv-SE" b="0" i="0">
                <a:solidFill>
                  <a:srgbClr val="000000"/>
                </a:solidFill>
                <a:effectLst/>
                <a:latin typeface="FuturaBT"/>
              </a:rPr>
              <a:t> sociala medier</a:t>
            </a:r>
          </a:p>
          <a:p>
            <a:pPr algn="l">
              <a:buFont typeface="+mj-lt"/>
              <a:buAutoNum type="arabicPeriod"/>
            </a:pPr>
            <a:r>
              <a:rPr lang="sv-SE" b="0" i="0">
                <a:solidFill>
                  <a:srgbClr val="000000"/>
                </a:solidFill>
                <a:effectLst/>
                <a:latin typeface="FuturaBT"/>
              </a:rPr>
              <a:t> lokala tidningar</a:t>
            </a:r>
          </a:p>
          <a:p>
            <a:pPr algn="l">
              <a:buFont typeface="+mj-lt"/>
              <a:buAutoNum type="arabicPeriod"/>
            </a:pPr>
            <a:r>
              <a:rPr lang="sv-SE" b="0" i="0">
                <a:solidFill>
                  <a:srgbClr val="000000"/>
                </a:solidFill>
                <a:effectLst/>
                <a:latin typeface="FuturaBT"/>
              </a:rPr>
              <a:t> till den lokala webbsidan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9</a:t>
            </a:fld>
            <a:endParaRPr lang="en-US"/>
          </a:p>
        </p:txBody>
      </p:sp>
    </p:spTree>
    <p:extLst>
      <p:ext uri="{BB962C8B-B14F-4D97-AF65-F5344CB8AC3E}">
        <p14:creationId xmlns:p14="http://schemas.microsoft.com/office/powerpoint/2010/main" val="247111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1BEDCB8-FD99-4C18-ABFF-402FC48B321E}" type="slidenum">
              <a:rPr lang="sv-SE" smtClean="0"/>
              <a:t>11</a:t>
            </a:fld>
            <a:endParaRPr lang="sv-SE"/>
          </a:p>
        </p:txBody>
      </p:sp>
    </p:spTree>
    <p:extLst>
      <p:ext uri="{BB962C8B-B14F-4D97-AF65-F5344CB8AC3E}">
        <p14:creationId xmlns:p14="http://schemas.microsoft.com/office/powerpoint/2010/main" val="262987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BD372-0586-E0E7-706C-1626E4B3FB4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4A2AE75-C297-0034-F083-61F6295A5B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483F91B-E919-507B-D794-46292647B8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srgbClr val="000000"/>
                </a:solidFill>
                <a:latin typeface="FuturaBT-Heavy"/>
              </a:rPr>
              <a:t>Välkomna</a:t>
            </a:r>
            <a:r>
              <a:rPr lang="sv-SE" b="1" i="0">
                <a:solidFill>
                  <a:srgbClr val="000000"/>
                </a:solidFill>
                <a:effectLst/>
                <a:latin typeface="FuturaBT-Heavy"/>
              </a:rPr>
              <a:t> till Riksstämman 2025 – för ett medmänskligt Sverige i en hållbar värld</a:t>
            </a:r>
            <a:endParaRPr lang="sv-SE"/>
          </a:p>
        </p:txBody>
      </p:sp>
      <p:sp>
        <p:nvSpPr>
          <p:cNvPr id="4" name="Platshållare för bildnummer 3">
            <a:extLst>
              <a:ext uri="{FF2B5EF4-FFF2-40B4-BE49-F238E27FC236}">
                <a16:creationId xmlns:a16="http://schemas.microsoft.com/office/drawing/2014/main" id="{2DD951B6-B3BC-629A-BAD5-6BC419E02FE8}"/>
              </a:ext>
            </a:extLst>
          </p:cNvPr>
          <p:cNvSpPr>
            <a:spLocks noGrp="1"/>
          </p:cNvSpPr>
          <p:nvPr>
            <p:ph type="sldNum" sz="quarter" idx="5"/>
          </p:nvPr>
        </p:nvSpPr>
        <p:spPr/>
        <p:txBody>
          <a:bodyPr/>
          <a:lstStyle/>
          <a:p>
            <a:fld id="{2D484FB0-C798-4C1D-A905-62A48FB0D0E5}" type="slidenum">
              <a:rPr lang="en-US" smtClean="0"/>
              <a:t>12</a:t>
            </a:fld>
            <a:endParaRPr lang="en-US"/>
          </a:p>
        </p:txBody>
      </p:sp>
    </p:spTree>
    <p:extLst>
      <p:ext uri="{BB962C8B-B14F-4D97-AF65-F5344CB8AC3E}">
        <p14:creationId xmlns:p14="http://schemas.microsoft.com/office/powerpoint/2010/main" val="30874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94C16-9C31-BC9E-0E06-002ED1DD4F9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7C3D950-229C-725D-AC30-E9D918220D5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C1255DE-EF60-60FA-B0BC-7594831FD5A5}"/>
              </a:ext>
            </a:extLst>
          </p:cNvPr>
          <p:cNvSpPr>
            <a:spLocks noGrp="1"/>
          </p:cNvSpPr>
          <p:nvPr>
            <p:ph type="body" idx="1"/>
          </p:nvPr>
        </p:nvSpPr>
        <p:spPr/>
        <p:txBody>
          <a:bodyPr/>
          <a:lstStyle/>
          <a:p>
            <a:pPr algn="l"/>
            <a:r>
              <a:rPr lang="sv-SE" sz="2800" b="0" i="0">
                <a:solidFill>
                  <a:srgbClr val="333333"/>
                </a:solidFill>
                <a:effectLst/>
                <a:latin typeface="FuturaBT"/>
              </a:rPr>
              <a:t>Riksstämman 2025 öppnar med ett digitalt möte den 9 juni. Sedan fortsätter förhandlingarna i Linköping 14-15 juni.</a:t>
            </a:r>
          </a:p>
          <a:p>
            <a:pPr algn="l"/>
            <a:endParaRPr lang="sv-SE" sz="2800" b="0" i="0">
              <a:solidFill>
                <a:srgbClr val="333333"/>
              </a:solidFill>
              <a:effectLst/>
              <a:latin typeface="FuturaBT"/>
            </a:endParaRPr>
          </a:p>
          <a:p>
            <a:pPr algn="l"/>
            <a:r>
              <a:rPr lang="sv-SE" sz="2800" b="0" i="0">
                <a:solidFill>
                  <a:srgbClr val="333333"/>
                </a:solidFill>
                <a:effectLst/>
                <a:latin typeface="FuturaBT"/>
              </a:rPr>
              <a:t>På Riksstämman 2023 antog vi vår strategi för 2024–2030 med visionen om ett medmänskligt Sverige i en hållbar värld. I en tid av oroligheter är vi i Röda Korset en viktig kraft för att sprida medmänsklighet.</a:t>
            </a:r>
          </a:p>
          <a:p>
            <a:pPr algn="l"/>
            <a:endParaRPr lang="sv-SE" sz="2800" b="0" i="0">
              <a:solidFill>
                <a:srgbClr val="333333"/>
              </a:solidFill>
              <a:effectLst/>
              <a:latin typeface="FuturaBT"/>
            </a:endParaRPr>
          </a:p>
          <a:p>
            <a:pPr algn="l"/>
            <a:r>
              <a:rPr lang="sv-SE" sz="2800" b="0" i="0">
                <a:solidFill>
                  <a:srgbClr val="333333"/>
                </a:solidFill>
                <a:effectLst/>
                <a:latin typeface="FuturaBT"/>
              </a:rPr>
              <a:t>När vi ses på Riksstämman igen får vi tillfälle att</a:t>
            </a:r>
          </a:p>
          <a:p>
            <a:pPr algn="l"/>
            <a:endParaRPr lang="sv-SE" sz="2800" b="0" i="0">
              <a:solidFill>
                <a:srgbClr val="333333"/>
              </a:solidFill>
              <a:effectLst/>
              <a:latin typeface="FuturaBT"/>
            </a:endParaRPr>
          </a:p>
          <a:p>
            <a:pPr algn="l">
              <a:buFont typeface="Arial" panose="020B0604020202020204" pitchFamily="34" charset="0"/>
              <a:buChar char="•"/>
            </a:pPr>
            <a:r>
              <a:rPr lang="sv-SE" sz="2800" b="0" i="0">
                <a:solidFill>
                  <a:srgbClr val="000000"/>
                </a:solidFill>
                <a:effectLst/>
                <a:latin typeface="FuturaBT"/>
              </a:rPr>
              <a:t>tillsammans ta beslut som formar vår förening till det bättre</a:t>
            </a:r>
          </a:p>
          <a:p>
            <a:pPr algn="l">
              <a:buFont typeface="Arial" panose="020B0604020202020204" pitchFamily="34" charset="0"/>
              <a:buChar char="•"/>
            </a:pPr>
            <a:r>
              <a:rPr lang="sv-SE" sz="2800" b="0" i="0">
                <a:solidFill>
                  <a:srgbClr val="000000"/>
                </a:solidFill>
                <a:effectLst/>
                <a:latin typeface="FuturaBT"/>
              </a:rPr>
              <a:t>träffa rödakorsare från hela landet för att diskutera hur vi fortsätter vårt viktiga arbete</a:t>
            </a:r>
          </a:p>
          <a:p>
            <a:pPr algn="l">
              <a:buFont typeface="Arial" panose="020B0604020202020204" pitchFamily="34" charset="0"/>
              <a:buChar char="•"/>
            </a:pPr>
            <a:r>
              <a:rPr lang="sv-SE" sz="2800" b="0" i="0">
                <a:solidFill>
                  <a:srgbClr val="000000"/>
                </a:solidFill>
                <a:effectLst/>
                <a:latin typeface="FuturaBT"/>
              </a:rPr>
              <a:t>inspireras i vårt arbete med strategin och förverkligandet av vår vision</a:t>
            </a:r>
          </a:p>
          <a:p>
            <a:pPr algn="l">
              <a:buFont typeface="Arial" panose="020B0604020202020204" pitchFamily="34" charset="0"/>
              <a:buChar char="•"/>
            </a:pPr>
            <a:r>
              <a:rPr lang="sv-SE" sz="2800" b="0" i="0">
                <a:solidFill>
                  <a:srgbClr val="000000"/>
                </a:solidFill>
                <a:effectLst/>
                <a:latin typeface="FuturaBT"/>
              </a:rPr>
              <a:t>ta del av erfarenhetsutbyten, kunskap och verktyg på Riksstämmans inspirationstorg </a:t>
            </a:r>
          </a:p>
          <a:p>
            <a:pPr algn="l">
              <a:buFont typeface="Arial" panose="020B0604020202020204" pitchFamily="34" charset="0"/>
              <a:buNone/>
            </a:pPr>
            <a:endParaRPr lang="sv-SE" sz="2800" b="0" i="0">
              <a:solidFill>
                <a:srgbClr val="000000"/>
              </a:solidFill>
              <a:effectLst/>
              <a:latin typeface="FuturaBT"/>
            </a:endParaRPr>
          </a:p>
          <a:p>
            <a:pPr algn="l"/>
            <a:r>
              <a:rPr lang="sv-SE" sz="2800" b="0" i="0">
                <a:solidFill>
                  <a:srgbClr val="333333"/>
                </a:solidFill>
                <a:effectLst/>
                <a:latin typeface="FuturaBT"/>
              </a:rPr>
              <a:t>Det blir en fullspäckad riksstämmohelg som vi kommer att fylla med inspirationstorg, seminarium och samtal för alla. Ta chansen att vara med och diskutera Röda Korsets framtid, och vårt gemensamma arbete för ett medmänskligt Sverige en hållbar värld.</a:t>
            </a:r>
          </a:p>
          <a:p>
            <a:pPr algn="l" rtl="0" fontAlgn="base"/>
            <a:endParaRPr lang="sv-SE" sz="1800">
              <a:latin typeface="Times New Roman"/>
              <a:cs typeface="Times New Roman"/>
            </a:endParaRPr>
          </a:p>
          <a:p>
            <a:pPr>
              <a:spcBef>
                <a:spcPts val="0"/>
              </a:spcBef>
              <a:spcAft>
                <a:spcPts val="1800"/>
              </a:spcAft>
            </a:pPr>
            <a:r>
              <a:rPr lang="sv-SE" sz="1800" b="1"/>
              <a:t>Styrelsens förslag</a:t>
            </a:r>
            <a:br>
              <a:rPr lang="sv-SE" sz="1800"/>
            </a:br>
            <a:r>
              <a:rPr lang="sv-SE" sz="1800" b="0" i="0">
                <a:effectLst/>
              </a:rPr>
              <a:t>I mitten av december 2024 skickade styrelsen ut meddelande om tid och plats för Riksstämman. Styrelsen delade även sina förslag till Riksstämman att ta beslut om. Läs styrelsens förslag på Rednet. </a:t>
            </a:r>
          </a:p>
          <a:p>
            <a:pPr>
              <a:spcBef>
                <a:spcPts val="0"/>
              </a:spcBef>
              <a:spcAft>
                <a:spcPts val="1800"/>
              </a:spcAft>
            </a:pPr>
            <a:endParaRPr lang="sv-SE" sz="1800"/>
          </a:p>
          <a:p>
            <a:pPr>
              <a:spcBef>
                <a:spcPts val="0"/>
              </a:spcBef>
              <a:spcAft>
                <a:spcPts val="1800"/>
              </a:spcAft>
            </a:pPr>
            <a:r>
              <a:rPr lang="sv-SE" sz="1800" b="1"/>
              <a:t>Skriv en motion</a:t>
            </a:r>
            <a:br>
              <a:rPr lang="sv-SE" sz="1800"/>
            </a:br>
            <a:r>
              <a:rPr lang="sv-SE" sz="1800" b="0" i="0">
                <a:effectLst/>
              </a:rPr>
              <a:t>Du som är medlem kan skicka in en motion till Riksstämman. Vad skulle du vilja se förändras, diskuteras eller utvecklas inom Röda Korset? Skicka in en motion via ett formulär på Rednet!</a:t>
            </a:r>
          </a:p>
          <a:p>
            <a:pPr>
              <a:spcBef>
                <a:spcPts val="0"/>
              </a:spcBef>
              <a:spcAft>
                <a:spcPts val="1800"/>
              </a:spcAft>
            </a:pPr>
            <a:endParaRPr lang="sv-SE" sz="1800" b="0" i="0">
              <a:effectLst/>
            </a:endParaRPr>
          </a:p>
          <a:p>
            <a:pPr>
              <a:spcBef>
                <a:spcPts val="0"/>
              </a:spcBef>
              <a:spcAft>
                <a:spcPts val="1800"/>
              </a:spcAft>
            </a:pPr>
            <a:r>
              <a:rPr lang="sv-SE" sz="1800" b="1" i="0">
                <a:effectLst/>
              </a:rPr>
              <a:t>Riksstämmoombud</a:t>
            </a:r>
          </a:p>
          <a:p>
            <a:pPr>
              <a:spcBef>
                <a:spcPts val="0"/>
              </a:spcBef>
              <a:spcAft>
                <a:spcPts val="1800"/>
              </a:spcAft>
            </a:pPr>
            <a:r>
              <a:rPr lang="sv-SE" sz="1800" b="0" i="0">
                <a:effectLst/>
              </a:rPr>
              <a:t>På kretsstämman väljs ombud det vill säga personer som ska representera vår krets på Riksstämman och ta viktiga beslut. </a:t>
            </a:r>
            <a:r>
              <a:rPr lang="sv-SE" sz="2800" b="0" i="0">
                <a:solidFill>
                  <a:srgbClr val="333333"/>
                </a:solidFill>
                <a:effectLst/>
                <a:latin typeface="FuturaBT"/>
              </a:rPr>
              <a:t>Det är ett roligt och lärorikt uppdrag!</a:t>
            </a:r>
            <a:endParaRPr lang="sv-SE" sz="1800" b="0" i="0">
              <a:effectLst/>
            </a:endParaRPr>
          </a:p>
          <a:p>
            <a:pPr>
              <a:spcBef>
                <a:spcPts val="0"/>
              </a:spcBef>
              <a:spcAft>
                <a:spcPts val="1800"/>
              </a:spcAft>
            </a:pPr>
            <a:endParaRPr lang="sv-SE" sz="1800" b="0" i="0">
              <a:effectLst/>
            </a:endParaRPr>
          </a:p>
          <a:p>
            <a:pPr>
              <a:spcBef>
                <a:spcPts val="0"/>
              </a:spcBef>
              <a:spcAft>
                <a:spcPts val="1800"/>
              </a:spcAft>
            </a:pPr>
            <a:r>
              <a:rPr lang="sv-SE" sz="1800" b="1"/>
              <a:t>Delta som observatör</a:t>
            </a:r>
            <a:br>
              <a:rPr lang="sv-SE" sz="1800"/>
            </a:br>
            <a:r>
              <a:rPr lang="sv-SE" sz="1800" b="0" i="0">
                <a:effectLst/>
              </a:rPr>
              <a:t>Nyfiken på Riksstämman men ska inte vara med som ombud? Som observatör kan du delta på plats, följa förhandlingarna och delta i alla kringaktiviteter.</a:t>
            </a:r>
            <a:endParaRPr lang="sv-SE" sz="1800"/>
          </a:p>
          <a:p>
            <a:pPr algn="l" rtl="0" fontAlgn="base"/>
            <a:endParaRPr lang="sv-SE" sz="1800">
              <a:latin typeface="Times New Roman"/>
              <a:cs typeface="Times New Roman"/>
            </a:endParaRPr>
          </a:p>
        </p:txBody>
      </p:sp>
      <p:sp>
        <p:nvSpPr>
          <p:cNvPr id="4" name="Platshållare för bildnummer 3">
            <a:extLst>
              <a:ext uri="{FF2B5EF4-FFF2-40B4-BE49-F238E27FC236}">
                <a16:creationId xmlns:a16="http://schemas.microsoft.com/office/drawing/2014/main" id="{AE870DC8-CCE5-FE19-9258-0A04A8EB91C1}"/>
              </a:ext>
            </a:extLst>
          </p:cNvPr>
          <p:cNvSpPr>
            <a:spLocks noGrp="1"/>
          </p:cNvSpPr>
          <p:nvPr>
            <p:ph type="sldNum" sz="quarter" idx="5"/>
          </p:nvPr>
        </p:nvSpPr>
        <p:spPr/>
        <p:txBody>
          <a:bodyPr/>
          <a:lstStyle/>
          <a:p>
            <a:fld id="{BC0B2BA1-845F-46D0-AB3F-841869EBCBE3}" type="slidenum">
              <a:rPr lang="sv-SE" smtClean="0"/>
              <a:t>13</a:t>
            </a:fld>
            <a:endParaRPr lang="sv-SE"/>
          </a:p>
        </p:txBody>
      </p:sp>
    </p:spTree>
    <p:extLst>
      <p:ext uri="{BB962C8B-B14F-4D97-AF65-F5344CB8AC3E}">
        <p14:creationId xmlns:p14="http://schemas.microsoft.com/office/powerpoint/2010/main" val="259614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endParaRPr lang="sv-SE">
              <a:cs typeface="Calibri"/>
            </a:endParaRPr>
          </a:p>
        </p:txBody>
      </p:sp>
      <p:sp>
        <p:nvSpPr>
          <p:cNvPr id="4" name="Platshållare för bildnummer 3"/>
          <p:cNvSpPr>
            <a:spLocks noGrp="1"/>
          </p:cNvSpPr>
          <p:nvPr>
            <p:ph type="sldNum" sz="quarter" idx="5"/>
          </p:nvPr>
        </p:nvSpPr>
        <p:spPr/>
        <p:txBody>
          <a:bodyPr/>
          <a:lstStyle/>
          <a:p>
            <a:fld id="{D8C0E9EA-8189-477E-8086-AC5016DA6F25}" type="slidenum">
              <a:rPr lang="sv-SE" smtClean="0"/>
              <a:t>15</a:t>
            </a:fld>
            <a:endParaRPr lang="sv-SE"/>
          </a:p>
        </p:txBody>
      </p:sp>
    </p:spTree>
    <p:extLst>
      <p:ext uri="{BB962C8B-B14F-4D97-AF65-F5344CB8AC3E}">
        <p14:creationId xmlns:p14="http://schemas.microsoft.com/office/powerpoint/2010/main" val="1295929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2D484FB0-C798-4C1D-A905-62A48FB0D0E5}" type="slidenum">
              <a:rPr lang="en-US" smtClean="0"/>
              <a:t>16</a:t>
            </a:fld>
            <a:endParaRPr lang="en-US"/>
          </a:p>
        </p:txBody>
      </p:sp>
    </p:spTree>
    <p:extLst>
      <p:ext uri="{BB962C8B-B14F-4D97-AF65-F5344CB8AC3E}">
        <p14:creationId xmlns:p14="http://schemas.microsoft.com/office/powerpoint/2010/main" val="2161038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Rubrikbild Röda korset">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BDD7ADF-DDE1-4178-9715-D83EAD0B8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 y="6016641"/>
            <a:ext cx="12193200" cy="848064"/>
          </a:xfrm>
          <a:prstGeom prst="rect">
            <a:avLst/>
          </a:prstGeom>
        </p:spPr>
      </p:pic>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a:t>
            </a:r>
            <a:r>
              <a:rPr lang="sv-SE" err="1"/>
              <a:t>ev</a:t>
            </a:r>
            <a:r>
              <a:rPr lang="sv-SE"/>
              <a:t> titel</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10202383" y="126522"/>
            <a:ext cx="1867855" cy="338648"/>
          </a:xfrm>
        </p:spPr>
        <p:txBody>
          <a:bodyPr/>
          <a:lstStyle>
            <a:lvl1pPr algn="ctr">
              <a:defRPr sz="1250">
                <a:solidFill>
                  <a:schemeClr val="bg1"/>
                </a:solidFill>
              </a:defRPr>
            </a:lvl1pPr>
          </a:lstStyle>
          <a:p>
            <a:fld id="{417130F1-CFAE-4F3E-8DBA-15451F694089}" type="datetimeFigureOut">
              <a:rPr lang="en-GB" smtClean="0"/>
              <a:t>06/02/2025</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563825" y="105170"/>
            <a:ext cx="9486199" cy="360000"/>
          </a:xfrm>
        </p:spPr>
        <p:txBody>
          <a:bodyPr/>
          <a:lstStyle>
            <a:lvl1pPr algn="ctr">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pic>
        <p:nvPicPr>
          <p:cNvPr id="7" name="Bildobjekt 6">
            <a:extLst>
              <a:ext uri="{FF2B5EF4-FFF2-40B4-BE49-F238E27FC236}">
                <a16:creationId xmlns:a16="http://schemas.microsoft.com/office/drawing/2014/main" id="{24AC53B6-EC42-4F1C-8F62-C2C307A59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
        <p:nvSpPr>
          <p:cNvPr id="9" name="Platshållare för text 7">
            <a:extLst>
              <a:ext uri="{FF2B5EF4-FFF2-40B4-BE49-F238E27FC236}">
                <a16:creationId xmlns:a16="http://schemas.microsoft.com/office/drawing/2014/main" id="{58A7A936-BBE4-41FE-9470-0D56E8F771BB}"/>
              </a:ext>
            </a:extLst>
          </p:cNvPr>
          <p:cNvSpPr>
            <a:spLocks noGrp="1"/>
          </p:cNvSpPr>
          <p:nvPr>
            <p:ph type="body" sz="quarter" idx="13" hasCustomPrompt="1"/>
          </p:nvPr>
        </p:nvSpPr>
        <p:spPr>
          <a:xfrm>
            <a:off x="402534" y="6092025"/>
            <a:ext cx="9167812" cy="262314"/>
          </a:xfrm>
        </p:spPr>
        <p:txBody>
          <a:bodyPr/>
          <a:lstStyle>
            <a:lvl1pPr algn="ctr">
              <a:buNone/>
              <a:defRPr sz="1250">
                <a:solidFill>
                  <a:schemeClr val="accent1"/>
                </a:solidFill>
              </a:defRPr>
            </a:lvl1pPr>
          </a:lstStyle>
          <a:p>
            <a:pPr lvl="0"/>
            <a:r>
              <a:rPr lang="sv-SE" sz="1250"/>
              <a:t>Presentation ÅÅÅÅ.MM.DD</a:t>
            </a:r>
            <a:endParaRPr lang="sv-SE"/>
          </a:p>
        </p:txBody>
      </p:sp>
      <p:sp>
        <p:nvSpPr>
          <p:cNvPr id="12" name="Platshållare för text 7">
            <a:extLst>
              <a:ext uri="{FF2B5EF4-FFF2-40B4-BE49-F238E27FC236}">
                <a16:creationId xmlns:a16="http://schemas.microsoft.com/office/drawing/2014/main" id="{6CED2D2E-D243-4321-A9D0-37B7BABDA693}"/>
              </a:ext>
            </a:extLst>
          </p:cNvPr>
          <p:cNvSpPr>
            <a:spLocks noGrp="1"/>
          </p:cNvSpPr>
          <p:nvPr>
            <p:ph type="body" sz="quarter" idx="14" hasCustomPrompt="1"/>
          </p:nvPr>
        </p:nvSpPr>
        <p:spPr>
          <a:xfrm>
            <a:off x="402534" y="6490516"/>
            <a:ext cx="9167812" cy="262314"/>
          </a:xfrm>
        </p:spPr>
        <p:txBody>
          <a:bodyPr/>
          <a:lstStyle>
            <a:lvl1pPr algn="ctr">
              <a:buNone/>
              <a:defRPr sz="1250">
                <a:solidFill>
                  <a:schemeClr val="bg1"/>
                </a:solidFill>
              </a:defRPr>
            </a:lvl1pPr>
          </a:lstStyle>
          <a:p>
            <a:pPr lvl="0"/>
            <a:r>
              <a:rPr lang="sv-SE" sz="1250"/>
              <a:t>Förnamn Efternamn, Avdelning</a:t>
            </a:r>
            <a:endParaRPr lang="sv-SE"/>
          </a:p>
        </p:txBody>
      </p:sp>
    </p:spTree>
    <p:extLst>
      <p:ext uri="{BB962C8B-B14F-4D97-AF65-F5344CB8AC3E}">
        <p14:creationId xmlns:p14="http://schemas.microsoft.com/office/powerpoint/2010/main" val="110726351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1388" y="2856741"/>
            <a:ext cx="3932237" cy="300729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8F8EBE0-44E9-4148-A411-C212684D3B25}"/>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6" name="Platshållare för sidfot 5">
            <a:extLst>
              <a:ext uri="{FF2B5EF4-FFF2-40B4-BE49-F238E27FC236}">
                <a16:creationId xmlns:a16="http://schemas.microsoft.com/office/drawing/2014/main" id="{67A07710-43F0-4973-8590-85D8D51964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2913FACA-D495-4B47-A60C-026B75E5F8B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46316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med bildtext och fotnot, för diagram tabell etc">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1388" y="2856741"/>
            <a:ext cx="3932237" cy="300729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Platshållare för bildnummer 13">
            <a:extLst>
              <a:ext uri="{FF2B5EF4-FFF2-40B4-BE49-F238E27FC236}">
                <a16:creationId xmlns:a16="http://schemas.microsoft.com/office/drawing/2014/main" id="{BEA6B900-BAE4-4916-B65F-318A0126D368}"/>
              </a:ext>
            </a:extLst>
          </p:cNvPr>
          <p:cNvSpPr>
            <a:spLocks noGrp="1"/>
          </p:cNvSpPr>
          <p:nvPr>
            <p:ph type="sldNum" sz="quarter" idx="16"/>
          </p:nvPr>
        </p:nvSpPr>
        <p:spPr/>
        <p:txBody>
          <a:bodyPr/>
          <a:lstStyle/>
          <a:p>
            <a:fld id="{0CBCBD9C-3C31-42D4-A78B-497858E3EA19}" type="slidenum">
              <a:rPr lang="en-GB" smtClean="0"/>
              <a:t>‹#›</a:t>
            </a:fld>
            <a:endParaRPr lang="en-GB"/>
          </a:p>
        </p:txBody>
      </p:sp>
      <p:sp>
        <p:nvSpPr>
          <p:cNvPr id="16" name="Platshållare för text 15">
            <a:extLst>
              <a:ext uri="{FF2B5EF4-FFF2-40B4-BE49-F238E27FC236}">
                <a16:creationId xmlns:a16="http://schemas.microsoft.com/office/drawing/2014/main" id="{9C4D7878-6B91-4618-BB4C-17076AD41059}"/>
              </a:ext>
            </a:extLst>
          </p:cNvPr>
          <p:cNvSpPr>
            <a:spLocks noGrp="1"/>
          </p:cNvSpPr>
          <p:nvPr>
            <p:ph type="body" sz="quarter" idx="17" hasCustomPrompt="1"/>
          </p:nvPr>
        </p:nvSpPr>
        <p:spPr>
          <a:xfrm>
            <a:off x="381000" y="6464896"/>
            <a:ext cx="5210175" cy="295275"/>
          </a:xfrm>
        </p:spPr>
        <p:txBody>
          <a:bodyPr/>
          <a:lstStyle>
            <a:lvl1pPr>
              <a:buNone/>
              <a:defRPr sz="1100">
                <a:solidFill>
                  <a:schemeClr val="tx1"/>
                </a:solidFill>
              </a:defRPr>
            </a:lvl1pPr>
          </a:lstStyle>
          <a:p>
            <a:pPr lvl="0"/>
            <a:r>
              <a:rPr lang="sv-SE" sz="1050"/>
              <a:t>Eventuell text kring diagram datum och år för när studien genomfördes</a:t>
            </a:r>
            <a:endParaRPr lang="sv-SE"/>
          </a:p>
        </p:txBody>
      </p:sp>
    </p:spTree>
    <p:extLst>
      <p:ext uri="{BB962C8B-B14F-4D97-AF65-F5344CB8AC3E}">
        <p14:creationId xmlns:p14="http://schemas.microsoft.com/office/powerpoint/2010/main" val="4050577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med bildtext hög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2975" y="271200"/>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2974" y="1802962"/>
            <a:ext cx="3932237" cy="406106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8F8EBE0-44E9-4148-A411-C212684D3B25}"/>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6" name="Platshållare för sidfot 5">
            <a:extLst>
              <a:ext uri="{FF2B5EF4-FFF2-40B4-BE49-F238E27FC236}">
                <a16:creationId xmlns:a16="http://schemas.microsoft.com/office/drawing/2014/main" id="{67A07710-43F0-4973-8590-85D8D51964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2913FACA-D495-4B47-A60C-026B75E5F8B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22138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9" name="Platshållare för bild 8">
            <a:extLst>
              <a:ext uri="{FF2B5EF4-FFF2-40B4-BE49-F238E27FC236}">
                <a16:creationId xmlns:a16="http://schemas.microsoft.com/office/drawing/2014/main" id="{358D5B2C-4BA7-48A7-8966-DB55136774F6}"/>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3752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5817EE-6E8D-47C7-A929-7CC366618CFD}"/>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6" name="Platshållare för sidfot 5">
            <a:extLst>
              <a:ext uri="{FF2B5EF4-FFF2-40B4-BE49-F238E27FC236}">
                <a16:creationId xmlns:a16="http://schemas.microsoft.com/office/drawing/2014/main" id="{EDBFFFA9-A1C4-41AD-A2C4-BF76E9EF84F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8" name="Bildobjekt 7">
            <a:extLst>
              <a:ext uri="{FF2B5EF4-FFF2-40B4-BE49-F238E27FC236}">
                <a16:creationId xmlns:a16="http://schemas.microsoft.com/office/drawing/2014/main" id="{963CEA20-922C-49DC-8A38-B3A2DE5B3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2027095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ild med bildtext datum och årt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8" name="Platshållare för bild 7">
            <a:extLst>
              <a:ext uri="{FF2B5EF4-FFF2-40B4-BE49-F238E27FC236}">
                <a16:creationId xmlns:a16="http://schemas.microsoft.com/office/drawing/2014/main" id="{D7B2F451-B74E-4441-A066-789EAF783098}"/>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3752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4" name="Platshållare för text 15">
            <a:extLst>
              <a:ext uri="{FF2B5EF4-FFF2-40B4-BE49-F238E27FC236}">
                <a16:creationId xmlns:a16="http://schemas.microsoft.com/office/drawing/2014/main" id="{43527A50-5DF0-4D3F-A53D-E8D3AB7ACE3F}"/>
              </a:ext>
            </a:extLst>
          </p:cNvPr>
          <p:cNvSpPr>
            <a:spLocks noGrp="1"/>
          </p:cNvSpPr>
          <p:nvPr>
            <p:ph type="body" sz="quarter" idx="17" hasCustomPrompt="1"/>
          </p:nvPr>
        </p:nvSpPr>
        <p:spPr>
          <a:xfrm>
            <a:off x="381000" y="6464896"/>
            <a:ext cx="5210175" cy="295275"/>
          </a:xfrm>
        </p:spPr>
        <p:txBody>
          <a:bodyPr/>
          <a:lstStyle>
            <a:lvl1pPr algn="r">
              <a:buNone/>
              <a:defRPr sz="1100">
                <a:solidFill>
                  <a:schemeClr val="tx1"/>
                </a:solidFill>
              </a:defRPr>
            </a:lvl1pPr>
          </a:lstStyle>
          <a:p>
            <a:pPr lvl="0"/>
            <a:r>
              <a:rPr lang="sv-SE" sz="1050"/>
              <a:t>Frivillig bildtext datum och årtal</a:t>
            </a:r>
            <a:endParaRPr lang="sv-SE"/>
          </a:p>
        </p:txBody>
      </p:sp>
      <p:pic>
        <p:nvPicPr>
          <p:cNvPr id="5" name="Bildobjekt 4">
            <a:extLst>
              <a:ext uri="{FF2B5EF4-FFF2-40B4-BE49-F238E27FC236}">
                <a16:creationId xmlns:a16="http://schemas.microsoft.com/office/drawing/2014/main" id="{9655C518-69E3-420A-A43C-58B15F748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337845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ild med bildtext hög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2975" y="271200"/>
            <a:ext cx="3932237" cy="1600200"/>
          </a:xfrm>
        </p:spPr>
        <p:txBody>
          <a:bodyPr anchor="b">
            <a:normAutofit/>
          </a:bodyPr>
          <a:lstStyle>
            <a:lvl1pPr>
              <a:defRPr sz="2750"/>
            </a:lvl1pPr>
          </a:lstStyle>
          <a:p>
            <a:r>
              <a:rPr lang="sv-SE"/>
              <a:t>Klicka här för att ändra mall för rubrikformat</a:t>
            </a:r>
          </a:p>
        </p:txBody>
      </p:sp>
      <p:sp>
        <p:nvSpPr>
          <p:cNvPr id="9" name="Platshållare för bild 8">
            <a:extLst>
              <a:ext uri="{FF2B5EF4-FFF2-40B4-BE49-F238E27FC236}">
                <a16:creationId xmlns:a16="http://schemas.microsoft.com/office/drawing/2014/main" id="{358D5B2C-4BA7-48A7-8966-DB55136774F6}"/>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42974" y="1802962"/>
            <a:ext cx="3932237" cy="406106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5817EE-6E8D-47C7-A929-7CC366618CFD}"/>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6" name="Platshållare för sidfot 5">
            <a:extLst>
              <a:ext uri="{FF2B5EF4-FFF2-40B4-BE49-F238E27FC236}">
                <a16:creationId xmlns:a16="http://schemas.microsoft.com/office/drawing/2014/main" id="{EDBFFFA9-A1C4-41AD-A2C4-BF76E9EF84F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8" name="Bildobjekt 7">
            <a:extLst>
              <a:ext uri="{FF2B5EF4-FFF2-40B4-BE49-F238E27FC236}">
                <a16:creationId xmlns:a16="http://schemas.microsoft.com/office/drawing/2014/main" id="{963CEA20-922C-49DC-8A38-B3A2DE5B3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4126238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Helsides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286C54BD-0732-49B7-830A-ABCB62A50CF7}"/>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2" name="Bildobjekt 1">
            <a:extLst>
              <a:ext uri="{FF2B5EF4-FFF2-40B4-BE49-F238E27FC236}">
                <a16:creationId xmlns:a16="http://schemas.microsoft.com/office/drawing/2014/main" id="{66346768-3ABF-4877-80E8-B8480553F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647450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Helsidesbild med bildtex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C5A9CA11-C79B-42D0-9601-1FE1C607F14C}"/>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9" name="Platshållare för text 8">
            <a:extLst>
              <a:ext uri="{FF2B5EF4-FFF2-40B4-BE49-F238E27FC236}">
                <a16:creationId xmlns:a16="http://schemas.microsoft.com/office/drawing/2014/main" id="{7532F9D4-73A7-4BA1-B2A5-01B8EE571F95}"/>
              </a:ext>
            </a:extLst>
          </p:cNvPr>
          <p:cNvSpPr>
            <a:spLocks noGrp="1"/>
          </p:cNvSpPr>
          <p:nvPr>
            <p:ph type="body" sz="quarter" idx="14" hasCustomPrompt="1"/>
          </p:nvPr>
        </p:nvSpPr>
        <p:spPr>
          <a:xfrm>
            <a:off x="12269" y="6047598"/>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100"/>
            </a:lvl1pPr>
            <a:lvl2pPr algn="r">
              <a:defRPr sz="1050"/>
            </a:lvl2pPr>
            <a:lvl3pPr algn="r">
              <a:defRPr sz="1050"/>
            </a:lvl3pPr>
            <a:lvl4pPr algn="r">
              <a:defRPr sz="1050"/>
            </a:lvl4pPr>
            <a:lvl5pPr algn="r">
              <a:defRPr sz="1050"/>
            </a:lvl5pPr>
          </a:lstStyle>
          <a:p>
            <a:pPr lvl="0"/>
            <a:r>
              <a:rPr lang="sv-SE"/>
              <a:t>Frivillig bildtext datum och årtal</a:t>
            </a:r>
          </a:p>
        </p:txBody>
      </p:sp>
      <p:pic>
        <p:nvPicPr>
          <p:cNvPr id="2" name="Bildobjekt 1">
            <a:extLst>
              <a:ext uri="{FF2B5EF4-FFF2-40B4-BE49-F238E27FC236}">
                <a16:creationId xmlns:a16="http://schemas.microsoft.com/office/drawing/2014/main" id="{0970884E-F055-435A-9339-B72F62801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42651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53339" y="1240106"/>
            <a:ext cx="3932237" cy="1600200"/>
          </a:xfrm>
        </p:spPr>
        <p:txBody>
          <a:bodyPr anchor="b">
            <a:normAutofit/>
          </a:bodyPr>
          <a:lstStyle>
            <a:lvl1pPr>
              <a:defRPr sz="275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6096000" y="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04689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9" name="Platshållare för bild 8">
            <a:extLst>
              <a:ext uri="{FF2B5EF4-FFF2-40B4-BE49-F238E27FC236}">
                <a16:creationId xmlns:a16="http://schemas.microsoft.com/office/drawing/2014/main" id="{E10496DA-9D5E-45CE-AA8B-05EF79E3BB24}"/>
              </a:ext>
            </a:extLst>
          </p:cNvPr>
          <p:cNvSpPr>
            <a:spLocks noGrp="1"/>
          </p:cNvSpPr>
          <p:nvPr>
            <p:ph type="pic" idx="13"/>
          </p:nvPr>
        </p:nvSpPr>
        <p:spPr>
          <a:xfrm>
            <a:off x="6096000" y="3439250"/>
            <a:ext cx="6096000" cy="3429000"/>
          </a:xfrm>
          <a:custGeom>
            <a:avLst/>
            <a:gdLst>
              <a:gd name="connsiteX0" fmla="*/ 0 w 6096000"/>
              <a:gd name="connsiteY0" fmla="*/ 0 h 3429000"/>
              <a:gd name="connsiteX1" fmla="*/ 6096000 w 6096000"/>
              <a:gd name="connsiteY1" fmla="*/ 0 h 3429000"/>
              <a:gd name="connsiteX2" fmla="*/ 6096000 w 6096000"/>
              <a:gd name="connsiteY2" fmla="*/ 2582219 h 3429000"/>
              <a:gd name="connsiteX3" fmla="*/ 3496853 w 6096000"/>
              <a:gd name="connsiteY3" fmla="*/ 2582219 h 3429000"/>
              <a:gd name="connsiteX4" fmla="*/ 3496853 w 6096000"/>
              <a:gd name="connsiteY4" fmla="*/ 3429000 h 3429000"/>
              <a:gd name="connsiteX5" fmla="*/ 0 w 6096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429000">
                <a:moveTo>
                  <a:pt x="0" y="0"/>
                </a:moveTo>
                <a:lnTo>
                  <a:pt x="6096000" y="0"/>
                </a:lnTo>
                <a:lnTo>
                  <a:pt x="6096000" y="2582219"/>
                </a:lnTo>
                <a:lnTo>
                  <a:pt x="3496853" y="2582219"/>
                </a:lnTo>
                <a:lnTo>
                  <a:pt x="3496853" y="3429000"/>
                </a:lnTo>
                <a:lnTo>
                  <a:pt x="0" y="3429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2" name="Platshållare för bildnummer 11">
            <a:extLst>
              <a:ext uri="{FF2B5EF4-FFF2-40B4-BE49-F238E27FC236}">
                <a16:creationId xmlns:a16="http://schemas.microsoft.com/office/drawing/2014/main" id="{D070DB78-6A6B-42C1-8412-93073B56A7B8}"/>
              </a:ext>
            </a:extLst>
          </p:cNvPr>
          <p:cNvSpPr>
            <a:spLocks noGrp="1"/>
          </p:cNvSpPr>
          <p:nvPr>
            <p:ph type="sldNum" sz="quarter" idx="17"/>
          </p:nvPr>
        </p:nvSpPr>
        <p:spPr/>
        <p:txBody>
          <a:bodyPr/>
          <a:lstStyle/>
          <a:p>
            <a:fld id="{0CBCBD9C-3C31-42D4-A78B-497858E3EA19}" type="slidenum">
              <a:rPr lang="en-GB" smtClean="0"/>
              <a:t>‹#›</a:t>
            </a:fld>
            <a:endParaRPr lang="en-GB"/>
          </a:p>
        </p:txBody>
      </p:sp>
      <p:sp>
        <p:nvSpPr>
          <p:cNvPr id="17" name="Platshållare för text 15">
            <a:extLst>
              <a:ext uri="{FF2B5EF4-FFF2-40B4-BE49-F238E27FC236}">
                <a16:creationId xmlns:a16="http://schemas.microsoft.com/office/drawing/2014/main" id="{88EE81BD-4783-4EBA-9564-3C1D3E604EAE}"/>
              </a:ext>
            </a:extLst>
          </p:cNvPr>
          <p:cNvSpPr>
            <a:spLocks noGrp="1"/>
          </p:cNvSpPr>
          <p:nvPr>
            <p:ph type="body" sz="quarter" idx="20" hasCustomPrompt="1"/>
          </p:nvPr>
        </p:nvSpPr>
        <p:spPr>
          <a:xfrm>
            <a:off x="381000" y="6464896"/>
            <a:ext cx="5210175" cy="295275"/>
          </a:xfrm>
        </p:spPr>
        <p:txBody>
          <a:bodyPr/>
          <a:lstStyle>
            <a:lvl1pPr algn="r">
              <a:buNone/>
              <a:defRPr sz="1100">
                <a:solidFill>
                  <a:schemeClr val="tx1"/>
                </a:solidFill>
              </a:defRPr>
            </a:lvl1pPr>
          </a:lstStyle>
          <a:p>
            <a:pPr lvl="0"/>
            <a:r>
              <a:rPr lang="sv-SE" sz="1050"/>
              <a:t>Frivillig bildtext datum och årtal</a:t>
            </a:r>
            <a:endParaRPr lang="sv-SE"/>
          </a:p>
        </p:txBody>
      </p:sp>
      <p:pic>
        <p:nvPicPr>
          <p:cNvPr id="5" name="Bildobjekt 4">
            <a:extLst>
              <a:ext uri="{FF2B5EF4-FFF2-40B4-BE49-F238E27FC236}">
                <a16:creationId xmlns:a16="http://schemas.microsoft.com/office/drawing/2014/main" id="{C86201F0-9E0D-4AA4-B8F7-3A3C128D9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68290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Bilder och text till höger">
    <p:spTree>
      <p:nvGrpSpPr>
        <p:cNvPr id="1" name=""/>
        <p:cNvGrpSpPr/>
        <p:nvPr/>
      </p:nvGrpSpPr>
      <p:grpSpPr>
        <a:xfrm>
          <a:off x="0" y="0"/>
          <a:ext cx="0" cy="0"/>
          <a:chOff x="0" y="0"/>
          <a:chExt cx="0" cy="0"/>
        </a:xfrm>
      </p:grpSpPr>
      <p:sp>
        <p:nvSpPr>
          <p:cNvPr id="8" name="Platshållare för bild 2">
            <a:extLst>
              <a:ext uri="{FF2B5EF4-FFF2-40B4-BE49-F238E27FC236}">
                <a16:creationId xmlns:a16="http://schemas.microsoft.com/office/drawing/2014/main" id="{AF6593F1-F15E-4A60-9D79-28689A1CAC2E}"/>
              </a:ext>
            </a:extLst>
          </p:cNvPr>
          <p:cNvSpPr>
            <a:spLocks noGrp="1"/>
          </p:cNvSpPr>
          <p:nvPr>
            <p:ph type="pic" idx="13"/>
          </p:nvPr>
        </p:nvSpPr>
        <p:spPr>
          <a:xfrm>
            <a:off x="-12" y="342900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6565257" y="1240106"/>
            <a:ext cx="4571056" cy="1600200"/>
          </a:xfrm>
        </p:spPr>
        <p:txBody>
          <a:bodyPr anchor="b">
            <a:normAutofit/>
          </a:bodyPr>
          <a:lstStyle>
            <a:lvl1pPr>
              <a:defRPr sz="275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6571228" y="2852259"/>
            <a:ext cx="4565085" cy="30786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12" y="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Tree>
    <p:extLst>
      <p:ext uri="{BB962C8B-B14F-4D97-AF65-F5344CB8AC3E}">
        <p14:creationId xmlns:p14="http://schemas.microsoft.com/office/powerpoint/2010/main" val="200288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D170-A237-4BF4-B00E-22E5A0AD2B5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7DA5A3-C3FD-49B5-A89C-5B062D3FE66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A01780-A27E-4051-B9B8-7591913F65F1}"/>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5" name="Platshållare för sidfot 4">
            <a:extLst>
              <a:ext uri="{FF2B5EF4-FFF2-40B4-BE49-F238E27FC236}">
                <a16:creationId xmlns:a16="http://schemas.microsoft.com/office/drawing/2014/main" id="{A8F5340F-CA4B-460E-8B4E-F68DE7825A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62D045FA-B788-48D8-BD0D-F78B59A64CF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94962873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Bilder och text till höger samt bildtext">
    <p:spTree>
      <p:nvGrpSpPr>
        <p:cNvPr id="1" name=""/>
        <p:cNvGrpSpPr/>
        <p:nvPr/>
      </p:nvGrpSpPr>
      <p:grpSpPr>
        <a:xfrm>
          <a:off x="0" y="0"/>
          <a:ext cx="0" cy="0"/>
          <a:chOff x="0" y="0"/>
          <a:chExt cx="0" cy="0"/>
        </a:xfrm>
      </p:grpSpPr>
      <p:sp>
        <p:nvSpPr>
          <p:cNvPr id="8" name="Platshållare för bild 2">
            <a:extLst>
              <a:ext uri="{FF2B5EF4-FFF2-40B4-BE49-F238E27FC236}">
                <a16:creationId xmlns:a16="http://schemas.microsoft.com/office/drawing/2014/main" id="{AF6593F1-F15E-4A60-9D79-28689A1CAC2E}"/>
              </a:ext>
            </a:extLst>
          </p:cNvPr>
          <p:cNvSpPr>
            <a:spLocks noGrp="1"/>
          </p:cNvSpPr>
          <p:nvPr>
            <p:ph type="pic" idx="13"/>
          </p:nvPr>
        </p:nvSpPr>
        <p:spPr>
          <a:xfrm>
            <a:off x="-12" y="342900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6565257" y="1240106"/>
            <a:ext cx="4571056" cy="1600200"/>
          </a:xfrm>
        </p:spPr>
        <p:txBody>
          <a:bodyPr anchor="b">
            <a:normAutofit/>
          </a:bodyPr>
          <a:lstStyle>
            <a:lvl1pPr>
              <a:defRPr sz="275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6571228" y="2852259"/>
            <a:ext cx="4565085" cy="30786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12" y="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9" name="Platshållare för text 8">
            <a:extLst>
              <a:ext uri="{FF2B5EF4-FFF2-40B4-BE49-F238E27FC236}">
                <a16:creationId xmlns:a16="http://schemas.microsoft.com/office/drawing/2014/main" id="{F1697DF9-0EE4-4FFD-8C38-E52622BBC1B1}"/>
              </a:ext>
            </a:extLst>
          </p:cNvPr>
          <p:cNvSpPr>
            <a:spLocks noGrp="1"/>
          </p:cNvSpPr>
          <p:nvPr>
            <p:ph type="body" sz="quarter" idx="14" hasCustomPrompt="1"/>
          </p:nvPr>
        </p:nvSpPr>
        <p:spPr>
          <a:xfrm>
            <a:off x="12269" y="6047598"/>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100"/>
            </a:lvl1pPr>
            <a:lvl2pPr algn="r">
              <a:defRPr sz="1050"/>
            </a:lvl2pPr>
            <a:lvl3pPr algn="r">
              <a:defRPr sz="1050"/>
            </a:lvl3pPr>
            <a:lvl4pPr algn="r">
              <a:defRPr sz="1050"/>
            </a:lvl4pPr>
            <a:lvl5pPr algn="r">
              <a:defRPr sz="1050"/>
            </a:lvl5pPr>
          </a:lstStyle>
          <a:p>
            <a:pPr lvl="0"/>
            <a:r>
              <a:rPr lang="sv-SE"/>
              <a:t>Frivillig bildtext datum och årtal</a:t>
            </a:r>
          </a:p>
        </p:txBody>
      </p:sp>
      <p:sp>
        <p:nvSpPr>
          <p:cNvPr id="10" name="Platshållare för text 8">
            <a:extLst>
              <a:ext uri="{FF2B5EF4-FFF2-40B4-BE49-F238E27FC236}">
                <a16:creationId xmlns:a16="http://schemas.microsoft.com/office/drawing/2014/main" id="{85C212FF-BB65-4D26-89D7-1E3EBF11D688}"/>
              </a:ext>
            </a:extLst>
          </p:cNvPr>
          <p:cNvSpPr>
            <a:spLocks noGrp="1"/>
          </p:cNvSpPr>
          <p:nvPr>
            <p:ph type="body" sz="quarter" idx="15" hasCustomPrompt="1"/>
          </p:nvPr>
        </p:nvSpPr>
        <p:spPr>
          <a:xfrm>
            <a:off x="12269" y="2615400"/>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050"/>
            </a:lvl1pPr>
            <a:lvl2pPr algn="r">
              <a:defRPr sz="1050"/>
            </a:lvl2pPr>
            <a:lvl3pPr algn="r">
              <a:defRPr sz="1050"/>
            </a:lvl3pPr>
            <a:lvl4pPr algn="r">
              <a:defRPr sz="1050"/>
            </a:lvl4pPr>
            <a:lvl5pPr algn="r">
              <a:defRPr sz="1050"/>
            </a:lvl5pPr>
          </a:lstStyle>
          <a:p>
            <a:pPr lvl="0"/>
            <a:r>
              <a:rPr lang="sv-SE"/>
              <a:t>Frivillig bildtext datum och årtal</a:t>
            </a:r>
          </a:p>
        </p:txBody>
      </p:sp>
    </p:spTree>
    <p:extLst>
      <p:ext uri="{BB962C8B-B14F-4D97-AF65-F5344CB8AC3E}">
        <p14:creationId xmlns:p14="http://schemas.microsoft.com/office/powerpoint/2010/main" val="423227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Skriv avslutningsfras här</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20596" y="6453763"/>
            <a:ext cx="1867855" cy="338648"/>
          </a:xfrm>
        </p:spPr>
        <p:txBody>
          <a:bodyPr/>
          <a:lstStyle>
            <a:lvl1pPr algn="l">
              <a:defRPr sz="1250">
                <a:solidFill>
                  <a:schemeClr val="bg1"/>
                </a:solidFill>
              </a:defRPr>
            </a:lvl1pPr>
          </a:lstStyle>
          <a:p>
            <a:fld id="{417130F1-CFAE-4F3E-8DBA-15451F694089}" type="datetimeFigureOut">
              <a:rPr lang="en-GB" smtClean="0"/>
              <a:t>06/02/2025</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976843" y="6468408"/>
            <a:ext cx="8345833" cy="338647"/>
          </a:xfrm>
        </p:spPr>
        <p:txBody>
          <a:bodyPr/>
          <a:lstStyle>
            <a:lvl1pPr algn="l">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425229977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BDD7ADF-DDE1-4178-9715-D83EAD0B8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 y="6016641"/>
            <a:ext cx="12193200" cy="848064"/>
          </a:xfrm>
          <a:prstGeom prst="rect">
            <a:avLst/>
          </a:prstGeom>
        </p:spPr>
      </p:pic>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a:t>
            </a:r>
            <a:r>
              <a:rPr lang="sv-SE" err="1"/>
              <a:t>ev</a:t>
            </a:r>
            <a:r>
              <a:rPr lang="sv-SE"/>
              <a:t> titel</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3901597" y="6445453"/>
            <a:ext cx="1867855" cy="338648"/>
          </a:xfrm>
        </p:spPr>
        <p:txBody>
          <a:bodyPr/>
          <a:lstStyle>
            <a:lvl1pPr algn="ctr">
              <a:defRPr sz="1250">
                <a:solidFill>
                  <a:schemeClr val="bg1"/>
                </a:solidFill>
              </a:defRPr>
            </a:lvl1pPr>
          </a:lstStyle>
          <a:p>
            <a:fld id="{417130F1-CFAE-4F3E-8DBA-15451F694089}" type="datetimeFigureOut">
              <a:rPr lang="en-GB" smtClean="0"/>
              <a:t>06/02/2025</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84147" y="6031995"/>
            <a:ext cx="9486199" cy="360000"/>
          </a:xfrm>
        </p:spPr>
        <p:txBody>
          <a:bodyPr/>
          <a:lstStyle>
            <a:lvl1pPr algn="ctr">
              <a:defRPr sz="1250">
                <a:solidFill>
                  <a:schemeClr val="accent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pic>
        <p:nvPicPr>
          <p:cNvPr id="7" name="Bildobjekt 6">
            <a:extLst>
              <a:ext uri="{FF2B5EF4-FFF2-40B4-BE49-F238E27FC236}">
                <a16:creationId xmlns:a16="http://schemas.microsoft.com/office/drawing/2014/main" id="{24AC53B6-EC42-4F1C-8F62-C2C307A59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426329514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688626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D170-A237-4BF4-B00E-22E5A0AD2B5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7DA5A3-C3FD-49B5-A89C-5B062D3FE665}"/>
              </a:ext>
            </a:extLst>
          </p:cNvPr>
          <p:cNvSpPr>
            <a:spLocks noGrp="1"/>
          </p:cNvSpPr>
          <p:nvPr>
            <p:ph idx="1"/>
          </p:nvPr>
        </p:nvSpPr>
        <p:spPr/>
        <p:txBody>
          <a:bodyPr/>
          <a:lstStyle>
            <a:lvl1pPr marL="360000" indent="-360000">
              <a:buFont typeface="+mj-lt"/>
              <a:buAutoNum type="arabicPeriod"/>
              <a:defRPr/>
            </a:lvl1pPr>
            <a:lvl2pPr marL="720000" indent="-360000">
              <a:defRPr/>
            </a:lvl2pPr>
            <a:lvl3pPr marL="1080000" indent="-360000">
              <a:defRPr/>
            </a:lvl3pPr>
            <a:lvl4pPr marL="1440000" indent="-360000">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A01780-A27E-4051-B9B8-7591913F65F1}"/>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5" name="Platshållare för sidfot 4">
            <a:extLst>
              <a:ext uri="{FF2B5EF4-FFF2-40B4-BE49-F238E27FC236}">
                <a16:creationId xmlns:a16="http://schemas.microsoft.com/office/drawing/2014/main" id="{A8F5340F-CA4B-460E-8B4E-F68DE7825A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62D045FA-B788-48D8-BD0D-F78B59A64CF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25324600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561DF-FAB3-49FB-85E3-6FC02A4FA6BD}"/>
              </a:ext>
            </a:extLst>
          </p:cNvPr>
          <p:cNvSpPr>
            <a:spLocks noGrp="1"/>
          </p:cNvSpPr>
          <p:nvPr>
            <p:ph type="title" hasCustomPrompt="1"/>
          </p:nvPr>
        </p:nvSpPr>
        <p:spPr>
          <a:xfrm>
            <a:off x="1055688" y="2264000"/>
            <a:ext cx="10080625" cy="2386800"/>
          </a:xfrm>
        </p:spPr>
        <p:txBody>
          <a:bodyPr anchor="ctr" anchorCtr="0">
            <a:normAutofit/>
          </a:bodyPr>
          <a:lstStyle>
            <a:lvl1pPr algn="ctr">
              <a:defRPr sz="5000">
                <a:solidFill>
                  <a:schemeClr val="bg1"/>
                </a:solidFill>
              </a:defRPr>
            </a:lvl1pPr>
          </a:lstStyle>
          <a:p>
            <a:r>
              <a:rPr lang="sv-SE"/>
              <a:t>Avsnittsrubrik</a:t>
            </a:r>
          </a:p>
        </p:txBody>
      </p:sp>
      <p:sp>
        <p:nvSpPr>
          <p:cNvPr id="3" name="Platshållare för text 2">
            <a:extLst>
              <a:ext uri="{FF2B5EF4-FFF2-40B4-BE49-F238E27FC236}">
                <a16:creationId xmlns:a16="http://schemas.microsoft.com/office/drawing/2014/main" id="{2E013F11-E51F-4BC0-9677-32BFFF725492}"/>
              </a:ext>
            </a:extLst>
          </p:cNvPr>
          <p:cNvSpPr>
            <a:spLocks noGrp="1"/>
          </p:cNvSpPr>
          <p:nvPr>
            <p:ph type="body" idx="1" hasCustomPrompt="1"/>
          </p:nvPr>
        </p:nvSpPr>
        <p:spPr>
          <a:xfrm>
            <a:off x="1055688" y="5008294"/>
            <a:ext cx="10080625" cy="744003"/>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Skriv text här eller lämna blankt</a:t>
            </a:r>
          </a:p>
        </p:txBody>
      </p:sp>
      <p:sp>
        <p:nvSpPr>
          <p:cNvPr id="4" name="Platshållare för datum 3">
            <a:extLst>
              <a:ext uri="{FF2B5EF4-FFF2-40B4-BE49-F238E27FC236}">
                <a16:creationId xmlns:a16="http://schemas.microsoft.com/office/drawing/2014/main" id="{6D4896AD-BB83-4D48-AE45-CF75415D539D}"/>
              </a:ext>
            </a:extLst>
          </p:cNvPr>
          <p:cNvSpPr>
            <a:spLocks noGrp="1"/>
          </p:cNvSpPr>
          <p:nvPr>
            <p:ph type="dt" sz="half" idx="10"/>
          </p:nvPr>
        </p:nvSpPr>
        <p:spPr>
          <a:xfrm>
            <a:off x="20596" y="6453763"/>
            <a:ext cx="922379" cy="230884"/>
          </a:xfrm>
        </p:spPr>
        <p:txBody>
          <a:bodyPr/>
          <a:lstStyle>
            <a:lvl1pPr>
              <a:defRPr>
                <a:solidFill>
                  <a:schemeClr val="bg1"/>
                </a:solidFill>
              </a:defRPr>
            </a:lvl1pPr>
          </a:lstStyle>
          <a:p>
            <a:fld id="{417130F1-CFAE-4F3E-8DBA-15451F694089}" type="datetimeFigureOut">
              <a:rPr lang="en-GB" smtClean="0"/>
              <a:t>06/02/2025</a:t>
            </a:fld>
            <a:endParaRPr lang="en-GB"/>
          </a:p>
        </p:txBody>
      </p:sp>
      <p:sp>
        <p:nvSpPr>
          <p:cNvPr id="5" name="Platshållare för sidfot 4">
            <a:extLst>
              <a:ext uri="{FF2B5EF4-FFF2-40B4-BE49-F238E27FC236}">
                <a16:creationId xmlns:a16="http://schemas.microsoft.com/office/drawing/2014/main" id="{728CF1B9-9E4A-4145-B542-EBF64656D350}"/>
              </a:ext>
            </a:extLst>
          </p:cNvPr>
          <p:cNvSpPr>
            <a:spLocks noGrp="1"/>
          </p:cNvSpPr>
          <p:nvPr>
            <p:ph type="ftr" sz="quarter" idx="11"/>
          </p:nvPr>
        </p:nvSpPr>
        <p:spPr>
          <a:xfrm>
            <a:off x="976841" y="6394838"/>
            <a:ext cx="8946091" cy="365125"/>
          </a:xfrm>
        </p:spPr>
        <p:txBody>
          <a:bodyPr/>
          <a:lstStyle>
            <a:lvl1pPr>
              <a:defRPr>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5081BAA2-4498-41C8-8996-C7436D1390A9}"/>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3516930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561DF-FAB3-49FB-85E3-6FC02A4FA6BD}"/>
              </a:ext>
            </a:extLst>
          </p:cNvPr>
          <p:cNvSpPr>
            <a:spLocks noGrp="1"/>
          </p:cNvSpPr>
          <p:nvPr>
            <p:ph type="title" hasCustomPrompt="1"/>
          </p:nvPr>
        </p:nvSpPr>
        <p:spPr>
          <a:xfrm>
            <a:off x="1055688" y="1278975"/>
            <a:ext cx="10080625" cy="3193866"/>
          </a:xfrm>
        </p:spPr>
        <p:txBody>
          <a:bodyPr anchor="ctr" anchorCtr="0">
            <a:normAutofit/>
          </a:bodyPr>
          <a:lstStyle>
            <a:lvl1pPr algn="ctr">
              <a:defRPr sz="3500">
                <a:solidFill>
                  <a:schemeClr val="tx1"/>
                </a:solidFill>
              </a:defRPr>
            </a:lvl1pPr>
          </a:lstStyle>
          <a:p>
            <a:r>
              <a:rPr lang="sv-SE"/>
              <a:t>Citat</a:t>
            </a:r>
          </a:p>
        </p:txBody>
      </p:sp>
      <p:sp>
        <p:nvSpPr>
          <p:cNvPr id="3" name="Platshållare för text 2">
            <a:extLst>
              <a:ext uri="{FF2B5EF4-FFF2-40B4-BE49-F238E27FC236}">
                <a16:creationId xmlns:a16="http://schemas.microsoft.com/office/drawing/2014/main" id="{2E013F11-E51F-4BC0-9677-32BFFF725492}"/>
              </a:ext>
            </a:extLst>
          </p:cNvPr>
          <p:cNvSpPr>
            <a:spLocks noGrp="1"/>
          </p:cNvSpPr>
          <p:nvPr>
            <p:ph type="body" idx="1" hasCustomPrompt="1"/>
          </p:nvPr>
        </p:nvSpPr>
        <p:spPr>
          <a:xfrm>
            <a:off x="1055688" y="4601894"/>
            <a:ext cx="10080625" cy="1246281"/>
          </a:xfrm>
        </p:spPr>
        <p:txBody>
          <a:bodyPr/>
          <a:lstStyle>
            <a:lvl1pPr marL="0" indent="0" algn="ctr">
              <a:buNone/>
              <a:defRPr sz="1500" b="1">
                <a:solidFill>
                  <a:schemeClr val="tx1"/>
                </a:solidFill>
              </a:defRPr>
            </a:lvl1pPr>
            <a:lvl2pPr marL="0" indent="0" algn="ctr">
              <a:buNone/>
              <a:defRPr sz="15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a:t>
            </a:r>
          </a:p>
          <a:p>
            <a:pPr lvl="1"/>
            <a:r>
              <a:rPr lang="sv-SE"/>
              <a:t>Titel</a:t>
            </a:r>
            <a:br>
              <a:rPr lang="sv-SE"/>
            </a:br>
            <a:r>
              <a:rPr lang="sv-SE"/>
              <a:t>Datum</a:t>
            </a:r>
          </a:p>
        </p:txBody>
      </p:sp>
      <p:sp>
        <p:nvSpPr>
          <p:cNvPr id="4" name="Platshållare för datum 3">
            <a:extLst>
              <a:ext uri="{FF2B5EF4-FFF2-40B4-BE49-F238E27FC236}">
                <a16:creationId xmlns:a16="http://schemas.microsoft.com/office/drawing/2014/main" id="{6D4896AD-BB83-4D48-AE45-CF75415D539D}"/>
              </a:ext>
            </a:extLst>
          </p:cNvPr>
          <p:cNvSpPr>
            <a:spLocks noGrp="1"/>
          </p:cNvSpPr>
          <p:nvPr>
            <p:ph type="dt" sz="half" idx="10"/>
          </p:nvPr>
        </p:nvSpPr>
        <p:spPr>
          <a:xfrm>
            <a:off x="20596" y="6453763"/>
            <a:ext cx="922379" cy="230884"/>
          </a:xfrm>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5" name="Platshållare för sidfot 4">
            <a:extLst>
              <a:ext uri="{FF2B5EF4-FFF2-40B4-BE49-F238E27FC236}">
                <a16:creationId xmlns:a16="http://schemas.microsoft.com/office/drawing/2014/main" id="{728CF1B9-9E4A-4145-B542-EBF64656D350}"/>
              </a:ext>
            </a:extLst>
          </p:cNvPr>
          <p:cNvSpPr>
            <a:spLocks noGrp="1"/>
          </p:cNvSpPr>
          <p:nvPr>
            <p:ph type="ftr" sz="quarter" idx="11"/>
          </p:nvPr>
        </p:nvSpPr>
        <p:spPr>
          <a:xfrm>
            <a:off x="976841" y="6394838"/>
            <a:ext cx="8946091" cy="365125"/>
          </a:xfrm>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5081BAA2-4498-41C8-8996-C7436D1390A9}"/>
              </a:ext>
            </a:extLst>
          </p:cNvPr>
          <p:cNvSpPr>
            <a:spLocks noGrp="1"/>
          </p:cNvSpPr>
          <p:nvPr>
            <p:ph type="sldNum" sz="quarter" idx="12"/>
          </p:nvPr>
        </p:nvSpPr>
        <p:spPr/>
        <p:txBody>
          <a:bodyPr/>
          <a:lstStyle>
            <a:lvl1pPr>
              <a:defRPr>
                <a:solidFill>
                  <a:schemeClr val="tx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147164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2B6569-B60F-4441-9EE5-6A0BFD6A4ED6}"/>
              </a:ext>
            </a:extLst>
          </p:cNvPr>
          <p:cNvSpPr>
            <a:spLocks noGrp="1"/>
          </p:cNvSpPr>
          <p:nvPr>
            <p:ph type="title"/>
          </p:nvPr>
        </p:nvSpPr>
        <p:spPr>
          <a:xfrm>
            <a:off x="942975" y="271200"/>
            <a:ext cx="10304744"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0D44710-A50F-4B2C-A56C-1BE478C88A0C}"/>
              </a:ext>
            </a:extLst>
          </p:cNvPr>
          <p:cNvSpPr>
            <a:spLocks noGrp="1"/>
          </p:cNvSpPr>
          <p:nvPr>
            <p:ph sz="half" idx="1"/>
          </p:nvPr>
        </p:nvSpPr>
        <p:spPr>
          <a:xfrm>
            <a:off x="942975" y="1802962"/>
            <a:ext cx="3960000" cy="4254938"/>
          </a:xfrm>
        </p:spPr>
        <p:txBody>
          <a:bodyPr>
            <a:normAutofit/>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528DA3B-9D14-4E86-AB67-2A587A1D7DBE}"/>
              </a:ext>
            </a:extLst>
          </p:cNvPr>
          <p:cNvSpPr>
            <a:spLocks noGrp="1"/>
          </p:cNvSpPr>
          <p:nvPr>
            <p:ph sz="half" idx="2"/>
          </p:nvPr>
        </p:nvSpPr>
        <p:spPr>
          <a:xfrm>
            <a:off x="5508831" y="1795696"/>
            <a:ext cx="3960000" cy="4254937"/>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43A583F5-71B0-4CC6-AD22-244EA23E13C6}"/>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6" name="Platshållare för sidfot 5">
            <a:extLst>
              <a:ext uri="{FF2B5EF4-FFF2-40B4-BE49-F238E27FC236}">
                <a16:creationId xmlns:a16="http://schemas.microsoft.com/office/drawing/2014/main" id="{4F219E4C-B4B0-4100-B003-053F7FBF971E}"/>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4AD4C9EE-EDF9-4F72-931C-67B0495EFDF4}"/>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48810370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vå delar med ingres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2694A3-27BC-4AC1-9E40-E79F09561592}"/>
              </a:ext>
            </a:extLst>
          </p:cNvPr>
          <p:cNvSpPr>
            <a:spLocks noGrp="1"/>
          </p:cNvSpPr>
          <p:nvPr>
            <p:ph type="title"/>
          </p:nvPr>
        </p:nvSpPr>
        <p:spPr>
          <a:xfrm>
            <a:off x="942975" y="271200"/>
            <a:ext cx="10304744" cy="1325563"/>
          </a:xfrm>
        </p:spPr>
        <p:txBody>
          <a:bodyPr/>
          <a:lstStyle>
            <a:lvl1pPr>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1802961"/>
            <a:ext cx="7594969" cy="905313"/>
          </a:xfrm>
        </p:spPr>
        <p:txBody>
          <a:bodyPr anchor="t" anchorCtr="0">
            <a:noAutofit/>
          </a:bodyPr>
          <a:lstStyle>
            <a:lvl1pPr marL="0" indent="0">
              <a:buNone/>
              <a:defRPr sz="225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53336" y="2924174"/>
            <a:ext cx="3960000" cy="3133725"/>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5507511" y="2914472"/>
            <a:ext cx="3960000" cy="314342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965893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2694A3-27BC-4AC1-9E40-E79F09561592}"/>
              </a:ext>
            </a:extLst>
          </p:cNvPr>
          <p:cNvSpPr>
            <a:spLocks noGrp="1"/>
          </p:cNvSpPr>
          <p:nvPr>
            <p:ph type="title"/>
          </p:nvPr>
        </p:nvSpPr>
        <p:spPr>
          <a:xfrm>
            <a:off x="942975" y="271200"/>
            <a:ext cx="10304744" cy="1325563"/>
          </a:xfrm>
        </p:spPr>
        <p:txBody>
          <a:bodyPr/>
          <a:lstStyle>
            <a:lvl1pPr>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1802962"/>
            <a:ext cx="3960000" cy="617460"/>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53336" y="2724504"/>
            <a:ext cx="3960000" cy="3333396"/>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5507511" y="2730451"/>
            <a:ext cx="3960000" cy="3327449"/>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0" name="Platshållare för text 2">
            <a:extLst>
              <a:ext uri="{FF2B5EF4-FFF2-40B4-BE49-F238E27FC236}">
                <a16:creationId xmlns:a16="http://schemas.microsoft.com/office/drawing/2014/main" id="{D64FE2C8-D21A-47DA-8082-E5E53F3BC26C}"/>
              </a:ext>
            </a:extLst>
          </p:cNvPr>
          <p:cNvSpPr>
            <a:spLocks noGrp="1"/>
          </p:cNvSpPr>
          <p:nvPr>
            <p:ph type="body" idx="13" hasCustomPrompt="1"/>
          </p:nvPr>
        </p:nvSpPr>
        <p:spPr>
          <a:xfrm>
            <a:off x="5507511" y="1800302"/>
            <a:ext cx="3960000" cy="617461"/>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Tree>
    <p:extLst>
      <p:ext uri="{BB962C8B-B14F-4D97-AF65-F5344CB8AC3E}">
        <p14:creationId xmlns:p14="http://schemas.microsoft.com/office/powerpoint/2010/main" val="2525406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Jämförelse tre dela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42975"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4582800"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06/02/2025</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0" name="Platshållare för text 2">
            <a:extLst>
              <a:ext uri="{FF2B5EF4-FFF2-40B4-BE49-F238E27FC236}">
                <a16:creationId xmlns:a16="http://schemas.microsoft.com/office/drawing/2014/main" id="{D64FE2C8-D21A-47DA-8082-E5E53F3BC26C}"/>
              </a:ext>
            </a:extLst>
          </p:cNvPr>
          <p:cNvSpPr>
            <a:spLocks noGrp="1"/>
          </p:cNvSpPr>
          <p:nvPr>
            <p:ph type="body" idx="13" hasCustomPrompt="1"/>
          </p:nvPr>
        </p:nvSpPr>
        <p:spPr>
          <a:xfrm>
            <a:off x="4582800"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11" name="Platshållare för innehåll 5">
            <a:extLst>
              <a:ext uri="{FF2B5EF4-FFF2-40B4-BE49-F238E27FC236}">
                <a16:creationId xmlns:a16="http://schemas.microsoft.com/office/drawing/2014/main" id="{3EC896FE-0F44-4976-AC84-C05986ED0EC0}"/>
              </a:ext>
            </a:extLst>
          </p:cNvPr>
          <p:cNvSpPr>
            <a:spLocks noGrp="1"/>
          </p:cNvSpPr>
          <p:nvPr>
            <p:ph sz="quarter" idx="14"/>
          </p:nvPr>
        </p:nvSpPr>
        <p:spPr>
          <a:xfrm>
            <a:off x="8212264"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text 2">
            <a:extLst>
              <a:ext uri="{FF2B5EF4-FFF2-40B4-BE49-F238E27FC236}">
                <a16:creationId xmlns:a16="http://schemas.microsoft.com/office/drawing/2014/main" id="{5E75B965-F5AB-4DD3-8E07-8424EDD7511D}"/>
              </a:ext>
            </a:extLst>
          </p:cNvPr>
          <p:cNvSpPr>
            <a:spLocks noGrp="1"/>
          </p:cNvSpPr>
          <p:nvPr>
            <p:ph type="body" idx="15" hasCustomPrompt="1"/>
          </p:nvPr>
        </p:nvSpPr>
        <p:spPr>
          <a:xfrm>
            <a:off x="8212264"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Tree>
    <p:extLst>
      <p:ext uri="{BB962C8B-B14F-4D97-AF65-F5344CB8AC3E}">
        <p14:creationId xmlns:p14="http://schemas.microsoft.com/office/powerpoint/2010/main" val="419111267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69973F0-AD06-4B4B-9740-8506B3727871}"/>
              </a:ext>
            </a:extLst>
          </p:cNvPr>
          <p:cNvSpPr>
            <a:spLocks noGrp="1"/>
          </p:cNvSpPr>
          <p:nvPr>
            <p:ph type="title"/>
          </p:nvPr>
        </p:nvSpPr>
        <p:spPr>
          <a:xfrm>
            <a:off x="942975" y="271200"/>
            <a:ext cx="10304744" cy="1325563"/>
          </a:xfrm>
          <a:prstGeom prst="rect">
            <a:avLst/>
          </a:prstGeom>
        </p:spPr>
        <p:txBody>
          <a:bodyPr vert="horz" lIns="91440" tIns="45720" rIns="91440" bIns="45720" rtlCol="0" anchor="b" anchorCtr="0">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F24BEE8-7462-4A31-B9F4-DB84347E27E0}"/>
              </a:ext>
            </a:extLst>
          </p:cNvPr>
          <p:cNvSpPr>
            <a:spLocks noGrp="1"/>
          </p:cNvSpPr>
          <p:nvPr>
            <p:ph type="body" idx="1"/>
          </p:nvPr>
        </p:nvSpPr>
        <p:spPr>
          <a:xfrm>
            <a:off x="942975" y="1802962"/>
            <a:ext cx="10304744" cy="42549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E1930D9-D939-4946-BBE3-16BF6093DA1F}"/>
              </a:ext>
            </a:extLst>
          </p:cNvPr>
          <p:cNvSpPr>
            <a:spLocks noGrp="1"/>
          </p:cNvSpPr>
          <p:nvPr>
            <p:ph type="dt" sz="half" idx="2"/>
          </p:nvPr>
        </p:nvSpPr>
        <p:spPr>
          <a:xfrm>
            <a:off x="20596" y="6453763"/>
            <a:ext cx="922379" cy="230884"/>
          </a:xfrm>
          <a:prstGeom prst="rect">
            <a:avLst/>
          </a:prstGeom>
        </p:spPr>
        <p:txBody>
          <a:bodyPr vert="horz" lIns="91440" tIns="45720" rIns="91440" bIns="45720" rtlCol="0" anchor="ctr"/>
          <a:lstStyle>
            <a:lvl1pPr algn="l">
              <a:defRPr sz="1000">
                <a:solidFill>
                  <a:schemeClr val="tx1"/>
                </a:solidFill>
              </a:defRPr>
            </a:lvl1pPr>
          </a:lstStyle>
          <a:p>
            <a:fld id="{417130F1-CFAE-4F3E-8DBA-15451F694089}" type="datetimeFigureOut">
              <a:rPr lang="en-GB" smtClean="0"/>
              <a:t>06/02/2025</a:t>
            </a:fld>
            <a:endParaRPr lang="en-GB"/>
          </a:p>
        </p:txBody>
      </p:sp>
      <p:sp>
        <p:nvSpPr>
          <p:cNvPr id="6" name="Platshållare för bildnummer 5">
            <a:extLst>
              <a:ext uri="{FF2B5EF4-FFF2-40B4-BE49-F238E27FC236}">
                <a16:creationId xmlns:a16="http://schemas.microsoft.com/office/drawing/2014/main" id="{99401577-0F42-42F8-9BA8-73102A53778F}"/>
              </a:ext>
            </a:extLst>
          </p:cNvPr>
          <p:cNvSpPr>
            <a:spLocks noGrp="1"/>
          </p:cNvSpPr>
          <p:nvPr>
            <p:ph type="sldNum" sz="quarter" idx="4"/>
          </p:nvPr>
        </p:nvSpPr>
        <p:spPr>
          <a:xfrm>
            <a:off x="45669" y="72806"/>
            <a:ext cx="477151" cy="338648"/>
          </a:xfrm>
          <a:prstGeom prst="rect">
            <a:avLst/>
          </a:prstGeom>
        </p:spPr>
        <p:txBody>
          <a:bodyPr vert="horz" lIns="91440" tIns="45720" rIns="91440" bIns="45720" rtlCol="0" anchor="ctr"/>
          <a:lstStyle>
            <a:lvl1pPr algn="l">
              <a:defRPr sz="1000">
                <a:solidFill>
                  <a:schemeClr val="tx1"/>
                </a:solidFill>
              </a:defRPr>
            </a:lvl1pPr>
          </a:lstStyle>
          <a:p>
            <a:fld id="{0CBCBD9C-3C31-42D4-A78B-497858E3EA19}" type="slidenum">
              <a:rPr lang="en-GB" smtClean="0"/>
              <a:t>‹#›</a:t>
            </a:fld>
            <a:endParaRPr lang="en-GB"/>
          </a:p>
        </p:txBody>
      </p:sp>
      <p:sp>
        <p:nvSpPr>
          <p:cNvPr id="5" name="Platshållare för sidfot 4">
            <a:extLst>
              <a:ext uri="{FF2B5EF4-FFF2-40B4-BE49-F238E27FC236}">
                <a16:creationId xmlns:a16="http://schemas.microsoft.com/office/drawing/2014/main" id="{3FF12FEC-95B7-429F-BE0E-75829CD3BE39}"/>
              </a:ext>
            </a:extLst>
          </p:cNvPr>
          <p:cNvSpPr>
            <a:spLocks noGrp="1"/>
          </p:cNvSpPr>
          <p:nvPr>
            <p:ph type="ftr" sz="quarter" idx="3"/>
          </p:nvPr>
        </p:nvSpPr>
        <p:spPr>
          <a:xfrm>
            <a:off x="976843" y="6394838"/>
            <a:ext cx="8535020" cy="373824"/>
          </a:xfrm>
          <a:prstGeom prst="rect">
            <a:avLst/>
          </a:prstGeom>
        </p:spPr>
        <p:txBody>
          <a:bodyPr vert="horz" lIns="91440" tIns="45720" rIns="91440" bIns="45720" rtlCol="0" anchor="ctr"/>
          <a:lstStyle>
            <a:lvl1pPr algn="l">
              <a:defRPr sz="1000">
                <a:solidFill>
                  <a:schemeClr val="tx1"/>
                </a:solidFill>
              </a:defRPr>
            </a:lvl1pPr>
          </a:lstStyle>
          <a:p>
            <a:endParaRPr lang="en-GB"/>
          </a:p>
        </p:txBody>
      </p:sp>
      <p:pic>
        <p:nvPicPr>
          <p:cNvPr id="10" name="Bildobjekt 9">
            <a:extLst>
              <a:ext uri="{FF2B5EF4-FFF2-40B4-BE49-F238E27FC236}">
                <a16:creationId xmlns:a16="http://schemas.microsoft.com/office/drawing/2014/main" id="{2C7A058D-6776-4EBC-8542-AD9B1A33D14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994100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1" r:id="rId12"/>
    <p:sldLayoutId id="2147483672" r:id="rId13"/>
    <p:sldLayoutId id="2147483673" r:id="rId14"/>
    <p:sldLayoutId id="2147483682" r:id="rId15"/>
    <p:sldLayoutId id="2147483674" r:id="rId16"/>
    <p:sldLayoutId id="2147483675" r:id="rId17"/>
    <p:sldLayoutId id="2147483676" r:id="rId18"/>
    <p:sldLayoutId id="2147483677" r:id="rId19"/>
    <p:sldLayoutId id="2147483678" r:id="rId20"/>
    <p:sldLayoutId id="2147483679" r:id="rId21"/>
    <p:sldLayoutId id="2147483680" r:id="rId22"/>
    <p:sldLayoutId id="2147483683" r:id="rId23"/>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vyrAA-LfCg"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ednet.rodakorset.se/kunskap-och-stod/organisation/riksstamma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3D1D05-0764-448D-98DD-2D5BBBFAEA1E}"/>
              </a:ext>
            </a:extLst>
          </p:cNvPr>
          <p:cNvSpPr>
            <a:spLocks noGrp="1"/>
          </p:cNvSpPr>
          <p:nvPr>
            <p:ph type="ctrTitle"/>
          </p:nvPr>
        </p:nvSpPr>
        <p:spPr/>
        <p:txBody>
          <a:bodyPr>
            <a:normAutofit/>
          </a:bodyPr>
          <a:lstStyle/>
          <a:p>
            <a:r>
              <a:rPr lang="sv-SE" b="1" i="0" u="none" strike="noStrike">
                <a:solidFill>
                  <a:srgbClr val="FFFFFF"/>
                </a:solidFill>
                <a:effectLst/>
                <a:latin typeface="Arial" panose="020B0604020202020204" pitchFamily="34" charset="0"/>
              </a:rPr>
              <a:t>Svenska Röda Korset</a:t>
            </a:r>
            <a:endParaRPr lang="sv-SE"/>
          </a:p>
        </p:txBody>
      </p:sp>
      <p:sp>
        <p:nvSpPr>
          <p:cNvPr id="3" name="Underrubrik 2">
            <a:extLst>
              <a:ext uri="{FF2B5EF4-FFF2-40B4-BE49-F238E27FC236}">
                <a16:creationId xmlns:a16="http://schemas.microsoft.com/office/drawing/2014/main" id="{8F8ECED2-38FE-461D-B9B0-B8EAB97F4186}"/>
              </a:ext>
            </a:extLst>
          </p:cNvPr>
          <p:cNvSpPr>
            <a:spLocks noGrp="1"/>
          </p:cNvSpPr>
          <p:nvPr>
            <p:ph type="subTitle" idx="1"/>
          </p:nvPr>
        </p:nvSpPr>
        <p:spPr/>
        <p:txBody>
          <a:bodyPr/>
          <a:lstStyle/>
          <a:p>
            <a:r>
              <a:rPr lang="sv-SE" sz="1800" b="0" i="0" u="none" strike="noStrike">
                <a:solidFill>
                  <a:srgbClr val="FFFFFF"/>
                </a:solidFill>
                <a:effectLst/>
                <a:latin typeface="Arial" panose="020B0604020202020204" pitchFamily="34" charset="0"/>
              </a:rPr>
              <a:t>Presentation vid kretsstämmor 2025</a:t>
            </a:r>
            <a:endParaRPr lang="sv-SE"/>
          </a:p>
        </p:txBody>
      </p:sp>
      <p:sp>
        <p:nvSpPr>
          <p:cNvPr id="4" name="Platshållare för text 3">
            <a:extLst>
              <a:ext uri="{FF2B5EF4-FFF2-40B4-BE49-F238E27FC236}">
                <a16:creationId xmlns:a16="http://schemas.microsoft.com/office/drawing/2014/main" id="{208A099F-1AEC-4C44-8F85-045BEE4C6D09}"/>
              </a:ext>
            </a:extLst>
          </p:cNvPr>
          <p:cNvSpPr>
            <a:spLocks noGrp="1"/>
          </p:cNvSpPr>
          <p:nvPr>
            <p:ph type="body" sz="quarter" idx="13"/>
          </p:nvPr>
        </p:nvSpPr>
        <p:spPr/>
        <p:txBody>
          <a:bodyPr>
            <a:normAutofit lnSpcReduction="10000"/>
          </a:bodyPr>
          <a:lstStyle/>
          <a:p>
            <a:endParaRPr lang="sv-SE"/>
          </a:p>
        </p:txBody>
      </p:sp>
      <p:sp>
        <p:nvSpPr>
          <p:cNvPr id="5" name="Platshållare för text 4">
            <a:extLst>
              <a:ext uri="{FF2B5EF4-FFF2-40B4-BE49-F238E27FC236}">
                <a16:creationId xmlns:a16="http://schemas.microsoft.com/office/drawing/2014/main" id="{42094BBE-A429-4E55-8E94-5D92DF9467A9}"/>
              </a:ext>
            </a:extLst>
          </p:cNvPr>
          <p:cNvSpPr>
            <a:spLocks noGrp="1"/>
          </p:cNvSpPr>
          <p:nvPr>
            <p:ph type="body" sz="quarter" idx="14"/>
          </p:nvPr>
        </p:nvSpPr>
        <p:spPr/>
        <p:txBody>
          <a:bodyPr>
            <a:normAutofit lnSpcReduction="10000"/>
          </a:bodyPr>
          <a:lstStyle/>
          <a:p>
            <a:endParaRPr lang="sv-SE"/>
          </a:p>
        </p:txBody>
      </p:sp>
    </p:spTree>
    <p:extLst>
      <p:ext uri="{BB962C8B-B14F-4D97-AF65-F5344CB8AC3E}">
        <p14:creationId xmlns:p14="http://schemas.microsoft.com/office/powerpoint/2010/main" val="3429043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2472C8-D5C1-A04C-DA3D-85CDFF504FAD}"/>
              </a:ext>
            </a:extLst>
          </p:cNvPr>
          <p:cNvSpPr>
            <a:spLocks noGrp="1"/>
          </p:cNvSpPr>
          <p:nvPr>
            <p:ph type="title"/>
          </p:nvPr>
        </p:nvSpPr>
        <p:spPr>
          <a:xfrm>
            <a:off x="942975" y="271200"/>
            <a:ext cx="10304744" cy="1325563"/>
          </a:xfrm>
        </p:spPr>
        <p:txBody>
          <a:bodyPr anchor="b">
            <a:normAutofit/>
          </a:bodyPr>
          <a:lstStyle/>
          <a:p>
            <a:r>
              <a:rPr lang="sv-SE" dirty="0"/>
              <a:t>Film</a:t>
            </a:r>
          </a:p>
        </p:txBody>
      </p:sp>
      <p:pic>
        <p:nvPicPr>
          <p:cNvPr id="9" name="Platshållare för innehåll 8" descr="En bild som visar himmel, utomhus, fotbeklädnader, person&#10;&#10;Automatiskt genererad beskrivning">
            <a:hlinkClick r:id="rId2"/>
            <a:extLst>
              <a:ext uri="{FF2B5EF4-FFF2-40B4-BE49-F238E27FC236}">
                <a16:creationId xmlns:a16="http://schemas.microsoft.com/office/drawing/2014/main" id="{2610D557-EC01-5FEB-61DB-BCCAB37A8A9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756" r="1" b="23838"/>
          <a:stretch/>
        </p:blipFill>
        <p:spPr>
          <a:xfrm>
            <a:off x="942975" y="1802962"/>
            <a:ext cx="10304744" cy="4254938"/>
          </a:xfrm>
          <a:noFill/>
        </p:spPr>
      </p:pic>
      <p:sp>
        <p:nvSpPr>
          <p:cNvPr id="10" name="textruta 9">
            <a:extLst>
              <a:ext uri="{FF2B5EF4-FFF2-40B4-BE49-F238E27FC236}">
                <a16:creationId xmlns:a16="http://schemas.microsoft.com/office/drawing/2014/main" id="{CFF76D2B-FEFD-3EB0-A556-56FB4160794E}"/>
              </a:ext>
            </a:extLst>
          </p:cNvPr>
          <p:cNvSpPr txBox="1"/>
          <p:nvPr/>
        </p:nvSpPr>
        <p:spPr>
          <a:xfrm>
            <a:off x="4243140" y="6079433"/>
            <a:ext cx="3704413" cy="369332"/>
          </a:xfrm>
          <a:prstGeom prst="rect">
            <a:avLst/>
          </a:prstGeom>
          <a:noFill/>
        </p:spPr>
        <p:txBody>
          <a:bodyPr wrap="square">
            <a:spAutoFit/>
          </a:bodyPr>
          <a:lstStyle/>
          <a:p>
            <a:r>
              <a:rPr lang="sv-SE" dirty="0">
                <a:cs typeface="Arial"/>
              </a:rPr>
              <a:t>(klicka på bilden för att se filmen)</a:t>
            </a:r>
            <a:endParaRPr lang="sv-SE" dirty="0"/>
          </a:p>
        </p:txBody>
      </p:sp>
    </p:spTree>
    <p:extLst>
      <p:ext uri="{BB962C8B-B14F-4D97-AF65-F5344CB8AC3E}">
        <p14:creationId xmlns:p14="http://schemas.microsoft.com/office/powerpoint/2010/main" val="2036366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622FFB-2F32-196A-8110-C4DBE1A54E24}"/>
              </a:ext>
            </a:extLst>
          </p:cNvPr>
          <p:cNvSpPr>
            <a:spLocks noGrp="1"/>
          </p:cNvSpPr>
          <p:nvPr>
            <p:ph type="title"/>
          </p:nvPr>
        </p:nvSpPr>
        <p:spPr>
          <a:xfrm>
            <a:off x="471026" y="418684"/>
            <a:ext cx="3932237" cy="1600200"/>
          </a:xfrm>
        </p:spPr>
        <p:txBody>
          <a:bodyPr>
            <a:normAutofit/>
          </a:bodyPr>
          <a:lstStyle/>
          <a:p>
            <a:r>
              <a:rPr lang="sv-SE" sz="4000"/>
              <a:t>Nytt material på gång</a:t>
            </a:r>
          </a:p>
        </p:txBody>
      </p:sp>
      <p:pic>
        <p:nvPicPr>
          <p:cNvPr id="6" name="Platshållare för bild 5" descr="En bild som visar text, Teckensnitt, Grafik, skärmbild&#10;&#10;Automatiskt genererad beskrivning">
            <a:extLst>
              <a:ext uri="{FF2B5EF4-FFF2-40B4-BE49-F238E27FC236}">
                <a16:creationId xmlns:a16="http://schemas.microsoft.com/office/drawing/2014/main" id="{1A4BED33-7AE7-8A92-2405-1B2840F8DAE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5245" r="5364"/>
          <a:stretch/>
        </p:blipFill>
        <p:spPr>
          <a:xfrm>
            <a:off x="5053781" y="0"/>
            <a:ext cx="7138219" cy="6858000"/>
          </a:xfrm>
        </p:spPr>
      </p:pic>
      <p:sp>
        <p:nvSpPr>
          <p:cNvPr id="4" name="Platshållare för text 3">
            <a:extLst>
              <a:ext uri="{FF2B5EF4-FFF2-40B4-BE49-F238E27FC236}">
                <a16:creationId xmlns:a16="http://schemas.microsoft.com/office/drawing/2014/main" id="{6A4D9F84-5297-CF80-8E54-13E5411A64AC}"/>
              </a:ext>
            </a:extLst>
          </p:cNvPr>
          <p:cNvSpPr>
            <a:spLocks noGrp="1"/>
          </p:cNvSpPr>
          <p:nvPr>
            <p:ph type="body" sz="half" idx="2"/>
          </p:nvPr>
        </p:nvSpPr>
        <p:spPr>
          <a:xfrm>
            <a:off x="471025" y="2461724"/>
            <a:ext cx="3932237" cy="4061068"/>
          </a:xfrm>
        </p:spPr>
        <p:txBody>
          <a:bodyPr/>
          <a:lstStyle/>
          <a:p>
            <a:r>
              <a:rPr lang="sv-SE"/>
              <a:t>Snart kommer material som vi kan använda lokalt, med vårt nya varumärkeskoncept. </a:t>
            </a:r>
          </a:p>
          <a:p>
            <a:endParaRPr lang="sv-SE"/>
          </a:p>
          <a:p>
            <a:r>
              <a:rPr lang="sv-SE"/>
              <a:t>Till exempel på Röda Korsets dag den 8 maj.</a:t>
            </a:r>
          </a:p>
        </p:txBody>
      </p:sp>
    </p:spTree>
    <p:extLst>
      <p:ext uri="{BB962C8B-B14F-4D97-AF65-F5344CB8AC3E}">
        <p14:creationId xmlns:p14="http://schemas.microsoft.com/office/powerpoint/2010/main" val="3702308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15ED5-DA4B-A07C-4EFB-4DAF6B2F6A43}"/>
            </a:ext>
          </a:extLst>
        </p:cNvPr>
        <p:cNvGrpSpPr/>
        <p:nvPr/>
      </p:nvGrpSpPr>
      <p:grpSpPr>
        <a:xfrm>
          <a:off x="0" y="0"/>
          <a:ext cx="0" cy="0"/>
          <a:chOff x="0" y="0"/>
          <a:chExt cx="0" cy="0"/>
        </a:xfrm>
      </p:grpSpPr>
      <p:pic>
        <p:nvPicPr>
          <p:cNvPr id="8" name="Platshållare för bild 3">
            <a:extLst>
              <a:ext uri="{FF2B5EF4-FFF2-40B4-BE49-F238E27FC236}">
                <a16:creationId xmlns:a16="http://schemas.microsoft.com/office/drawing/2014/main" id="{9F492977-9EFE-DF49-63AA-709BEDE06D7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8" t="-26671" r="18" b="2667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a:noFill/>
        </p:spPr>
      </p:pic>
      <p:sp>
        <p:nvSpPr>
          <p:cNvPr id="10" name="Rubrik 1">
            <a:extLst>
              <a:ext uri="{FF2B5EF4-FFF2-40B4-BE49-F238E27FC236}">
                <a16:creationId xmlns:a16="http://schemas.microsoft.com/office/drawing/2014/main" id="{3BFBB837-01E0-5E8A-BF14-613368B24BDD}"/>
              </a:ext>
            </a:extLst>
          </p:cNvPr>
          <p:cNvSpPr txBox="1">
            <a:spLocks/>
          </p:cNvSpPr>
          <p:nvPr/>
        </p:nvSpPr>
        <p:spPr>
          <a:xfrm>
            <a:off x="980759" y="5772295"/>
            <a:ext cx="6945335" cy="417820"/>
          </a:xfrm>
          <a:prstGeom prst="rect">
            <a:avLst/>
          </a:prstGeom>
          <a:effectLst/>
        </p:spPr>
        <p:txBody>
          <a:bodyPr anchor="t"/>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indent="0">
              <a:buNone/>
            </a:pPr>
            <a:endParaRPr lang="sv-SE" sz="2000" b="0">
              <a:solidFill>
                <a:schemeClr val="bg1"/>
              </a:solidFill>
            </a:endParaRPr>
          </a:p>
        </p:txBody>
      </p:sp>
      <p:sp>
        <p:nvSpPr>
          <p:cNvPr id="2" name="Rektangel 1">
            <a:extLst>
              <a:ext uri="{FF2B5EF4-FFF2-40B4-BE49-F238E27FC236}">
                <a16:creationId xmlns:a16="http://schemas.microsoft.com/office/drawing/2014/main" id="{86737B2B-763A-182F-041F-D7FD49EAEC95}"/>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06E61494-69E4-1C5E-14E3-0D61573FD560}"/>
              </a:ext>
            </a:extLst>
          </p:cNvPr>
          <p:cNvSpPr/>
          <p:nvPr/>
        </p:nvSpPr>
        <p:spPr>
          <a:xfrm>
            <a:off x="766763" y="499060"/>
            <a:ext cx="12043179" cy="830997"/>
          </a:xfrm>
          <a:prstGeom prst="rect">
            <a:avLst/>
          </a:prstGeom>
        </p:spPr>
        <p:txBody>
          <a:bodyPr wrap="square">
            <a:spAutoFit/>
          </a:bodyPr>
          <a:lstStyle/>
          <a:p>
            <a:r>
              <a:rPr lang="sv-SE" sz="4800" b="1">
                <a:solidFill>
                  <a:schemeClr val="bg1"/>
                </a:solidFill>
              </a:rPr>
              <a:t>Mot Riksstämman 2025</a:t>
            </a:r>
            <a:endParaRPr lang="en-US" sz="4800" b="1">
              <a:solidFill>
                <a:schemeClr val="bg1"/>
              </a:solidFill>
            </a:endParaRPr>
          </a:p>
        </p:txBody>
      </p:sp>
      <p:sp>
        <p:nvSpPr>
          <p:cNvPr id="4" name="Rektangel 3">
            <a:extLst>
              <a:ext uri="{FF2B5EF4-FFF2-40B4-BE49-F238E27FC236}">
                <a16:creationId xmlns:a16="http://schemas.microsoft.com/office/drawing/2014/main" id="{524C67A9-6F5F-D0EE-3E0E-5C180ACB64CA}"/>
              </a:ext>
            </a:extLst>
          </p:cNvPr>
          <p:cNvSpPr/>
          <p:nvPr/>
        </p:nvSpPr>
        <p:spPr>
          <a:xfrm>
            <a:off x="808229" y="1330057"/>
            <a:ext cx="7964681" cy="369332"/>
          </a:xfrm>
          <a:prstGeom prst="rect">
            <a:avLst/>
          </a:prstGeom>
        </p:spPr>
        <p:txBody>
          <a:bodyPr wrap="none">
            <a:spAutoFit/>
          </a:bodyPr>
          <a:lstStyle/>
          <a:p>
            <a:r>
              <a:rPr lang="sv-SE">
                <a:solidFill>
                  <a:schemeClr val="bg1"/>
                </a:solidFill>
              </a:rPr>
              <a:t>Vi bygger vidare på vår vision om Ett medmänskligt Sverige i en hållbar värld</a:t>
            </a:r>
            <a:endParaRPr lang="sv-SE">
              <a:solidFill>
                <a:schemeClr val="bg1"/>
              </a:solidFill>
              <a:highlight>
                <a:srgbClr val="00FF00"/>
              </a:highlight>
            </a:endParaRPr>
          </a:p>
        </p:txBody>
      </p:sp>
    </p:spTree>
    <p:extLst>
      <p:ext uri="{BB962C8B-B14F-4D97-AF65-F5344CB8AC3E}">
        <p14:creationId xmlns:p14="http://schemas.microsoft.com/office/powerpoint/2010/main" val="2589674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5FEC-D4A8-3310-13B7-4B0CB8BF735E}"/>
            </a:ext>
          </a:extLst>
        </p:cNvPr>
        <p:cNvGrpSpPr/>
        <p:nvPr/>
      </p:nvGrpSpPr>
      <p:grpSpPr>
        <a:xfrm>
          <a:off x="0" y="0"/>
          <a:ext cx="0" cy="0"/>
          <a:chOff x="0" y="0"/>
          <a:chExt cx="0" cy="0"/>
        </a:xfrm>
      </p:grpSpPr>
      <p:pic>
        <p:nvPicPr>
          <p:cNvPr id="1027" name="Picture 3" descr="En bild som visar inomhus, Teater, Performing arts center, Konvent&#10;&#10;Automatiskt genererad beskrivning">
            <a:extLst>
              <a:ext uri="{FF2B5EF4-FFF2-40B4-BE49-F238E27FC236}">
                <a16:creationId xmlns:a16="http://schemas.microsoft.com/office/drawing/2014/main" id="{7B1DD74F-F010-6ACD-8790-C539BFDF2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187" r="20478" b="-1"/>
          <a:stretch/>
        </p:blipFill>
        <p:spPr bwMode="auto">
          <a:xfrm>
            <a:off x="6096000" y="10"/>
            <a:ext cx="6096000" cy="685799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a:solidFill>
            <a:srgbClr val="FFFFFF"/>
          </a:solidFill>
        </p:spPr>
      </p:pic>
      <p:sp>
        <p:nvSpPr>
          <p:cNvPr id="5" name="Rubrik 1">
            <a:extLst>
              <a:ext uri="{FF2B5EF4-FFF2-40B4-BE49-F238E27FC236}">
                <a16:creationId xmlns:a16="http://schemas.microsoft.com/office/drawing/2014/main" id="{0315E362-8384-0965-2338-51F8C6969EFF}"/>
              </a:ext>
            </a:extLst>
          </p:cNvPr>
          <p:cNvSpPr>
            <a:spLocks noGrp="1"/>
          </p:cNvSpPr>
          <p:nvPr>
            <p:ph type="title"/>
          </p:nvPr>
        </p:nvSpPr>
        <p:spPr>
          <a:xfrm>
            <a:off x="366794" y="-249588"/>
            <a:ext cx="5360669" cy="1600200"/>
          </a:xfrm>
        </p:spPr>
        <p:txBody>
          <a:bodyPr anchor="b">
            <a:noAutofit/>
          </a:bodyPr>
          <a:lstStyle/>
          <a:p>
            <a:r>
              <a:rPr lang="sv-SE" sz="3600"/>
              <a:t>Digitalt 9 juni Linköping 14-15 juni</a:t>
            </a:r>
            <a:endParaRPr lang="sv-SE" sz="3600">
              <a:cs typeface="Arial"/>
            </a:endParaRPr>
          </a:p>
        </p:txBody>
      </p:sp>
      <p:sp>
        <p:nvSpPr>
          <p:cNvPr id="7" name="Platshållare för innehåll 2">
            <a:extLst>
              <a:ext uri="{FF2B5EF4-FFF2-40B4-BE49-F238E27FC236}">
                <a16:creationId xmlns:a16="http://schemas.microsoft.com/office/drawing/2014/main" id="{D0D23A29-12FB-D01F-4267-B20776B23D66}"/>
              </a:ext>
            </a:extLst>
          </p:cNvPr>
          <p:cNvSpPr>
            <a:spLocks noGrp="1"/>
          </p:cNvSpPr>
          <p:nvPr>
            <p:ph type="body" sz="half" idx="2"/>
          </p:nvPr>
        </p:nvSpPr>
        <p:spPr>
          <a:xfrm>
            <a:off x="366795" y="1632857"/>
            <a:ext cx="4891006" cy="4937288"/>
          </a:xfrm>
        </p:spPr>
        <p:txBody>
          <a:bodyPr vert="horz" lIns="91440" tIns="45720" rIns="91440" bIns="45720" rtlCol="0" anchor="t">
            <a:noAutofit/>
          </a:bodyPr>
          <a:lstStyle/>
          <a:p>
            <a:pPr>
              <a:spcBef>
                <a:spcPts val="0"/>
              </a:spcBef>
              <a:spcAft>
                <a:spcPts val="1800"/>
              </a:spcAft>
            </a:pPr>
            <a:r>
              <a:rPr lang="sv-SE" sz="1800" b="1"/>
              <a:t>Styrelsens förslag</a:t>
            </a:r>
            <a:br>
              <a:rPr lang="sv-SE" sz="1800"/>
            </a:br>
            <a:r>
              <a:rPr lang="sv-SE" sz="1800" b="0" i="0">
                <a:effectLst/>
              </a:rPr>
              <a:t>I</a:t>
            </a:r>
            <a:r>
              <a:rPr lang="sv-SE" sz="1800"/>
              <a:t> </a:t>
            </a:r>
            <a:r>
              <a:rPr lang="sv-SE" sz="1800" b="0" i="0">
                <a:effectLst/>
              </a:rPr>
              <a:t>december skickades tid och plats för Riksstämman. Styrelsen delade sina förslag att ta beslut om.</a:t>
            </a:r>
            <a:endParaRPr lang="sv-SE" sz="1800"/>
          </a:p>
          <a:p>
            <a:pPr>
              <a:spcBef>
                <a:spcPts val="0"/>
              </a:spcBef>
              <a:spcAft>
                <a:spcPts val="1800"/>
              </a:spcAft>
            </a:pPr>
            <a:r>
              <a:rPr lang="sv-SE" sz="1800" b="1"/>
              <a:t>Skriv en motion</a:t>
            </a:r>
            <a:br>
              <a:rPr lang="sv-SE" sz="1800"/>
            </a:br>
            <a:r>
              <a:rPr lang="sv-SE" sz="1800" b="0" i="0">
                <a:effectLst/>
              </a:rPr>
              <a:t>Alla medlemmar kan skicka in en motion till Riksstämman. Vad skulle du vilja se diskuteras eller utvecklas inom Röda Korset? Skicka in en motion</a:t>
            </a:r>
            <a:r>
              <a:rPr lang="sv-SE" sz="1800"/>
              <a:t> senast 28 februari</a:t>
            </a:r>
            <a:r>
              <a:rPr lang="sv-SE" sz="1800" b="0" i="0">
                <a:effectLst/>
              </a:rPr>
              <a:t>!</a:t>
            </a:r>
            <a:endParaRPr lang="sv-SE" sz="1800" b="0" i="0">
              <a:effectLst/>
              <a:cs typeface="Arial"/>
            </a:endParaRPr>
          </a:p>
          <a:p>
            <a:pPr>
              <a:lnSpc>
                <a:spcPct val="100000"/>
              </a:lnSpc>
              <a:spcBef>
                <a:spcPts val="0"/>
              </a:spcBef>
              <a:spcAft>
                <a:spcPts val="1800"/>
              </a:spcAft>
            </a:pPr>
            <a:r>
              <a:rPr lang="sv-SE" sz="1800" b="1">
                <a:latin typeface="Arial"/>
                <a:cs typeface="Arial"/>
              </a:rPr>
              <a:t>Riksstämmoombud</a:t>
            </a:r>
            <a:br>
              <a:rPr lang="sv-SE" sz="1800" b="1">
                <a:latin typeface="Arial"/>
                <a:cs typeface="Arial"/>
              </a:rPr>
            </a:br>
            <a:r>
              <a:rPr lang="sv-SE" sz="1800">
                <a:latin typeface="Arial"/>
                <a:cs typeface="Arial"/>
              </a:rPr>
              <a:t>Vi väljer nu ombud, som ska representera vår krets på Riksstämman och ta viktiga beslut.</a:t>
            </a:r>
            <a:endParaRPr lang="en-US" sz="1800">
              <a:solidFill>
                <a:srgbClr val="444444"/>
              </a:solidFill>
              <a:latin typeface="Arial"/>
              <a:cs typeface="Arial"/>
            </a:endParaRPr>
          </a:p>
          <a:p>
            <a:pPr>
              <a:spcBef>
                <a:spcPts val="0"/>
              </a:spcBef>
              <a:spcAft>
                <a:spcPts val="1800"/>
              </a:spcAft>
            </a:pPr>
            <a:r>
              <a:rPr lang="sv-SE" sz="1800" b="1"/>
              <a:t>Delta som observatör</a:t>
            </a:r>
            <a:br>
              <a:rPr lang="sv-SE" sz="1800"/>
            </a:br>
            <a:r>
              <a:rPr lang="sv-SE" sz="1800" b="0" i="0">
                <a:effectLst/>
              </a:rPr>
              <a:t>Nyfiken på Riksstämman? Som observatör kan du delta på plats, följa förhandlingarna och delta i alla kringaktiviteter. </a:t>
            </a:r>
            <a:endParaRPr lang="sv-SE" sz="1800"/>
          </a:p>
          <a:p>
            <a:pPr>
              <a:spcBef>
                <a:spcPts val="0"/>
              </a:spcBef>
              <a:spcAft>
                <a:spcPts val="1800"/>
              </a:spcAft>
            </a:pPr>
            <a:endParaRPr lang="sv-SE" sz="1800"/>
          </a:p>
        </p:txBody>
      </p:sp>
      <p:sp>
        <p:nvSpPr>
          <p:cNvPr id="2" name="Flödesschema: Koppling 1">
            <a:extLst>
              <a:ext uri="{FF2B5EF4-FFF2-40B4-BE49-F238E27FC236}">
                <a16:creationId xmlns:a16="http://schemas.microsoft.com/office/drawing/2014/main" id="{4620EA06-D814-0A32-1D8F-0C463E46558D}"/>
              </a:ext>
            </a:extLst>
          </p:cNvPr>
          <p:cNvSpPr/>
          <p:nvPr/>
        </p:nvSpPr>
        <p:spPr>
          <a:xfrm>
            <a:off x="10162903" y="250371"/>
            <a:ext cx="1822268" cy="148698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07750947-0CE3-0DEF-B48D-7FC01284F629}"/>
              </a:ext>
            </a:extLst>
          </p:cNvPr>
          <p:cNvSpPr txBox="1"/>
          <p:nvPr/>
        </p:nvSpPr>
        <p:spPr>
          <a:xfrm>
            <a:off x="10492795" y="456642"/>
            <a:ext cx="1332411" cy="1015663"/>
          </a:xfrm>
          <a:prstGeom prst="rect">
            <a:avLst/>
          </a:prstGeom>
          <a:noFill/>
        </p:spPr>
        <p:txBody>
          <a:bodyPr wrap="square" rtlCol="0">
            <a:spAutoFit/>
          </a:bodyPr>
          <a:lstStyle/>
          <a:p>
            <a:r>
              <a:rPr lang="sv-SE" sz="2000" b="1">
                <a:solidFill>
                  <a:schemeClr val="bg1"/>
                </a:solidFill>
              </a:rPr>
              <a:t>Mer info </a:t>
            </a:r>
          </a:p>
          <a:p>
            <a:r>
              <a:rPr lang="sv-SE" sz="2000" b="1">
                <a:solidFill>
                  <a:schemeClr val="bg1"/>
                </a:solidFill>
              </a:rPr>
              <a:t>finns på Rednet!</a:t>
            </a:r>
          </a:p>
        </p:txBody>
      </p:sp>
    </p:spTree>
    <p:extLst>
      <p:ext uri="{BB962C8B-B14F-4D97-AF65-F5344CB8AC3E}">
        <p14:creationId xmlns:p14="http://schemas.microsoft.com/office/powerpoint/2010/main" val="2147227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C5A7BC-F007-6F04-B978-7F9913C88E5A}"/>
              </a:ext>
            </a:extLst>
          </p:cNvPr>
          <p:cNvSpPr>
            <a:spLocks noGrp="1"/>
          </p:cNvSpPr>
          <p:nvPr>
            <p:ph type="title"/>
          </p:nvPr>
        </p:nvSpPr>
        <p:spPr/>
        <p:txBody>
          <a:bodyPr/>
          <a:lstStyle/>
          <a:p>
            <a:r>
              <a:rPr lang="sv-SE" dirty="0">
                <a:cs typeface="Arial"/>
              </a:rPr>
              <a:t>Film</a:t>
            </a:r>
            <a:endParaRPr lang="sv-SE" dirty="0"/>
          </a:p>
        </p:txBody>
      </p:sp>
      <p:pic>
        <p:nvPicPr>
          <p:cNvPr id="5" name="Platshållare för innehåll 4" descr="En bild som visar text, skärmbild, Teckensnitt, logotyp&#10;&#10;Automatiskt genererad beskrivning">
            <a:hlinkClick r:id="rId2"/>
            <a:extLst>
              <a:ext uri="{FF2B5EF4-FFF2-40B4-BE49-F238E27FC236}">
                <a16:creationId xmlns:a16="http://schemas.microsoft.com/office/drawing/2014/main" id="{22B6BC36-3B9C-9424-F6E5-4062C13A57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3306" y="1596763"/>
            <a:ext cx="7563555" cy="4254500"/>
          </a:xfrm>
        </p:spPr>
      </p:pic>
      <p:sp>
        <p:nvSpPr>
          <p:cNvPr id="7" name="textruta 6">
            <a:extLst>
              <a:ext uri="{FF2B5EF4-FFF2-40B4-BE49-F238E27FC236}">
                <a16:creationId xmlns:a16="http://schemas.microsoft.com/office/drawing/2014/main" id="{0DDF8ABF-3850-63C4-64EB-2D66837CA6B0}"/>
              </a:ext>
            </a:extLst>
          </p:cNvPr>
          <p:cNvSpPr txBox="1"/>
          <p:nvPr/>
        </p:nvSpPr>
        <p:spPr>
          <a:xfrm>
            <a:off x="3465932" y="5985271"/>
            <a:ext cx="5258830" cy="369332"/>
          </a:xfrm>
          <a:prstGeom prst="rect">
            <a:avLst/>
          </a:prstGeom>
          <a:noFill/>
        </p:spPr>
        <p:txBody>
          <a:bodyPr wrap="square">
            <a:spAutoFit/>
          </a:bodyPr>
          <a:lstStyle/>
          <a:p>
            <a:r>
              <a:rPr lang="sv-SE" dirty="0">
                <a:cs typeface="Arial"/>
              </a:rPr>
              <a:t>(klicka på bilden för att se filmen den på Rednet)</a:t>
            </a:r>
            <a:endParaRPr lang="sv-SE" dirty="0"/>
          </a:p>
        </p:txBody>
      </p:sp>
    </p:spTree>
    <p:extLst>
      <p:ext uri="{BB962C8B-B14F-4D97-AF65-F5344CB8AC3E}">
        <p14:creationId xmlns:p14="http://schemas.microsoft.com/office/powerpoint/2010/main" val="83274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7">
            <a:extLst>
              <a:ext uri="{FF2B5EF4-FFF2-40B4-BE49-F238E27FC236}">
                <a16:creationId xmlns:a16="http://schemas.microsoft.com/office/drawing/2014/main" id="{54521EF3-3266-FA8F-CD71-1D59B2BA3328}"/>
              </a:ext>
            </a:extLst>
          </p:cNvPr>
          <p:cNvSpPr txBox="1">
            <a:spLocks/>
          </p:cNvSpPr>
          <p:nvPr/>
        </p:nvSpPr>
        <p:spPr>
          <a:xfrm>
            <a:off x="251473" y="576621"/>
            <a:ext cx="3144870" cy="1981086"/>
          </a:xfrm>
          <a:prstGeom prst="rect">
            <a:avLst/>
          </a:prstGeom>
        </p:spPr>
        <p:txBody>
          <a:bodyPr lIns="91440" tIns="45720" rIns="91440" bIns="45720" anchor="t"/>
          <a:lst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4000" b="1"/>
              <a:t>Strategisk inriktning </a:t>
            </a:r>
          </a:p>
          <a:p>
            <a:pPr marL="0" indent="0">
              <a:buNone/>
            </a:pPr>
            <a:r>
              <a:rPr lang="sv-SE" sz="4000" b="1"/>
              <a:t>2024-2030</a:t>
            </a:r>
            <a:endParaRPr lang="sv-SE" sz="4000" b="1">
              <a:cs typeface="Arial"/>
            </a:endParaRPr>
          </a:p>
        </p:txBody>
      </p:sp>
      <p:sp>
        <p:nvSpPr>
          <p:cNvPr id="12" name="Platshållare för innehåll 2">
            <a:extLst>
              <a:ext uri="{FF2B5EF4-FFF2-40B4-BE49-F238E27FC236}">
                <a16:creationId xmlns:a16="http://schemas.microsoft.com/office/drawing/2014/main" id="{C60D005F-6070-F3F1-A07E-D3F4338BC31D}"/>
              </a:ext>
            </a:extLst>
          </p:cNvPr>
          <p:cNvSpPr txBox="1">
            <a:spLocks/>
          </p:cNvSpPr>
          <p:nvPr/>
        </p:nvSpPr>
        <p:spPr>
          <a:xfrm>
            <a:off x="251473" y="2908410"/>
            <a:ext cx="4301421" cy="1817613"/>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a:noFill/>
          <a:ln>
            <a:noFill/>
          </a:ln>
        </p:spPr>
        <p:txBody>
          <a:bodyPr vert="horz" wrap="square" lIns="91440" tIns="45720" rIns="91440" bIns="45720" rtlCol="0" anchor="t">
            <a:normAutofit/>
          </a:bodyPr>
          <a:lstStyle>
            <a:lvl1pPr marL="0" indent="0" algn="l" defTabSz="914400" rtl="0" eaLnBrk="1" latinLnBrk="0" hangingPunct="1">
              <a:lnSpc>
                <a:spcPct val="90000"/>
              </a:lnSpc>
              <a:spcBef>
                <a:spcPts val="5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sv-SE" sz="2000">
                <a:solidFill>
                  <a:srgbClr val="000000"/>
                </a:solidFill>
              </a:rPr>
              <a:t>Med vår strategiska inriktning </a:t>
            </a:r>
          </a:p>
          <a:p>
            <a:r>
              <a:rPr lang="sv-SE" sz="2000">
                <a:solidFill>
                  <a:srgbClr val="000000"/>
                </a:solidFill>
              </a:rPr>
              <a:t>bygger vi </a:t>
            </a:r>
            <a:r>
              <a:rPr lang="sv-SE" sz="2000" b="1">
                <a:solidFill>
                  <a:srgbClr val="000000"/>
                </a:solidFill>
              </a:rPr>
              <a:t>en starkare organisation </a:t>
            </a:r>
          </a:p>
          <a:p>
            <a:r>
              <a:rPr lang="sv-SE" sz="2000">
                <a:solidFill>
                  <a:srgbClr val="000000"/>
                </a:solidFill>
              </a:rPr>
              <a:t>med hjälp av </a:t>
            </a:r>
            <a:r>
              <a:rPr lang="sv-SE" sz="2000" b="1">
                <a:solidFill>
                  <a:srgbClr val="000000"/>
                </a:solidFill>
              </a:rPr>
              <a:t>fler engagerade </a:t>
            </a:r>
          </a:p>
          <a:p>
            <a:r>
              <a:rPr lang="sv-SE" sz="2000">
                <a:solidFill>
                  <a:srgbClr val="000000"/>
                </a:solidFill>
              </a:rPr>
              <a:t>och </a:t>
            </a:r>
            <a:r>
              <a:rPr lang="sv-SE" sz="2000" b="1">
                <a:solidFill>
                  <a:srgbClr val="000000"/>
                </a:solidFill>
              </a:rPr>
              <a:t>en större mångfald</a:t>
            </a:r>
            <a:r>
              <a:rPr lang="sv-SE" sz="2000">
                <a:solidFill>
                  <a:srgbClr val="000000"/>
                </a:solidFill>
                <a:ea typeface="+mn-lt"/>
                <a:cs typeface="+mn-lt"/>
              </a:rPr>
              <a:t>. </a:t>
            </a:r>
            <a:endParaRPr lang="sv-SE" sz="2000">
              <a:cs typeface="Arial"/>
            </a:endParaRPr>
          </a:p>
        </p:txBody>
      </p:sp>
      <p:pic>
        <p:nvPicPr>
          <p:cNvPr id="3" name="Bildobjekt 2" descr="En bild som visar text, skärmbild, Teckensnitt&#10;&#10;Automatiskt genererad beskrivning">
            <a:extLst>
              <a:ext uri="{FF2B5EF4-FFF2-40B4-BE49-F238E27FC236}">
                <a16:creationId xmlns:a16="http://schemas.microsoft.com/office/drawing/2014/main" id="{F37592E0-318B-FC29-9B27-E5708E2D8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894" y="225917"/>
            <a:ext cx="7639106" cy="5364986"/>
          </a:xfrm>
          <a:prstGeom prst="rect">
            <a:avLst/>
          </a:prstGeom>
        </p:spPr>
      </p:pic>
    </p:spTree>
    <p:extLst>
      <p:ext uri="{BB962C8B-B14F-4D97-AF65-F5344CB8AC3E}">
        <p14:creationId xmlns:p14="http://schemas.microsoft.com/office/powerpoint/2010/main" val="679891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tshållare för bild 20">
            <a:extLst>
              <a:ext uri="{FF2B5EF4-FFF2-40B4-BE49-F238E27FC236}">
                <a16:creationId xmlns:a16="http://schemas.microsoft.com/office/drawing/2014/main" id="{FCC5A6DA-8EA8-94EE-1765-95D71FF1D7B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36" t="-30606" b="30606"/>
          <a:stretch/>
        </p:blipFill>
        <p:spPr>
          <a:xfrm>
            <a:off x="0" y="0"/>
            <a:ext cx="12192000" cy="6858000"/>
          </a:xfrm>
        </p:spPr>
      </p:pic>
      <p:sp>
        <p:nvSpPr>
          <p:cNvPr id="5" name="Rektangel 4">
            <a:extLst>
              <a:ext uri="{FF2B5EF4-FFF2-40B4-BE49-F238E27FC236}">
                <a16:creationId xmlns:a16="http://schemas.microsoft.com/office/drawing/2014/main" id="{E6E2F377-487B-1D41-87CE-B68DCF8C18D6}"/>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A4FC4852-6208-6E4F-B619-EA648072BB20}"/>
              </a:ext>
            </a:extLst>
          </p:cNvPr>
          <p:cNvSpPr/>
          <p:nvPr/>
        </p:nvSpPr>
        <p:spPr>
          <a:xfrm>
            <a:off x="955066" y="499060"/>
            <a:ext cx="10499515" cy="830997"/>
          </a:xfrm>
          <a:prstGeom prst="rect">
            <a:avLst/>
          </a:prstGeom>
        </p:spPr>
        <p:txBody>
          <a:bodyPr wrap="square">
            <a:spAutoFit/>
          </a:bodyPr>
          <a:lstStyle/>
          <a:p>
            <a:r>
              <a:rPr lang="sv-SE" sz="4800" b="1">
                <a:solidFill>
                  <a:schemeClr val="bg1"/>
                </a:solidFill>
              </a:rPr>
              <a:t>Tillsammans satsar vi på </a:t>
            </a:r>
            <a:r>
              <a:rPr lang="sv-SE" sz="4800" b="1" err="1">
                <a:solidFill>
                  <a:schemeClr val="bg1"/>
                </a:solidFill>
              </a:rPr>
              <a:t>Redy</a:t>
            </a:r>
            <a:r>
              <a:rPr lang="sv-SE" sz="4800" b="1">
                <a:solidFill>
                  <a:schemeClr val="bg1"/>
                </a:solidFill>
              </a:rPr>
              <a:t>	</a:t>
            </a:r>
            <a:endParaRPr lang="en-US" sz="4800" b="1">
              <a:solidFill>
                <a:schemeClr val="bg1"/>
              </a:solidFill>
            </a:endParaRPr>
          </a:p>
        </p:txBody>
      </p:sp>
      <p:sp>
        <p:nvSpPr>
          <p:cNvPr id="9" name="Rektangel 8">
            <a:extLst>
              <a:ext uri="{FF2B5EF4-FFF2-40B4-BE49-F238E27FC236}">
                <a16:creationId xmlns:a16="http://schemas.microsoft.com/office/drawing/2014/main" id="{3627F816-55A9-5B40-9CA0-DF0CD7E90BA3}"/>
              </a:ext>
            </a:extLst>
          </p:cNvPr>
          <p:cNvSpPr/>
          <p:nvPr/>
        </p:nvSpPr>
        <p:spPr>
          <a:xfrm>
            <a:off x="955066" y="1330057"/>
            <a:ext cx="9815088" cy="369332"/>
          </a:xfrm>
          <a:prstGeom prst="rect">
            <a:avLst/>
          </a:prstGeom>
        </p:spPr>
        <p:txBody>
          <a:bodyPr wrap="square">
            <a:spAutoFit/>
          </a:bodyPr>
          <a:lstStyle/>
          <a:p>
            <a:r>
              <a:rPr lang="sv-SE">
                <a:solidFill>
                  <a:schemeClr val="bg1"/>
                </a:solidFill>
              </a:rPr>
              <a:t>Vi ser till att samla alla våra frivilliga finns i samma system </a:t>
            </a:r>
          </a:p>
        </p:txBody>
      </p:sp>
    </p:spTree>
    <p:extLst>
      <p:ext uri="{BB962C8B-B14F-4D97-AF65-F5344CB8AC3E}">
        <p14:creationId xmlns:p14="http://schemas.microsoft.com/office/powerpoint/2010/main" val="488026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9B215-BA5A-0626-09A6-74DE8BCF1F2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1B840D6-8D5B-524A-5E6D-165703E498CE}"/>
              </a:ext>
            </a:extLst>
          </p:cNvPr>
          <p:cNvSpPr>
            <a:spLocks noGrp="1"/>
          </p:cNvSpPr>
          <p:nvPr>
            <p:ph type="title"/>
          </p:nvPr>
        </p:nvSpPr>
        <p:spPr>
          <a:xfrm>
            <a:off x="942974" y="271200"/>
            <a:ext cx="4848226" cy="1531762"/>
          </a:xfrm>
        </p:spPr>
        <p:txBody>
          <a:bodyPr anchor="b">
            <a:normAutofit/>
          </a:bodyPr>
          <a:lstStyle/>
          <a:p>
            <a:r>
              <a:rPr lang="sv-SE" sz="4000"/>
              <a:t>Nytt år – nya tag med </a:t>
            </a:r>
            <a:r>
              <a:rPr lang="sv-SE" sz="4000" err="1"/>
              <a:t>Redy</a:t>
            </a:r>
            <a:endParaRPr lang="sv-SE" sz="4000"/>
          </a:p>
        </p:txBody>
      </p:sp>
      <p:pic>
        <p:nvPicPr>
          <p:cNvPr id="1028" name="Picture 4" descr="En bild som visar person, klädsel, bärbar dator, inomhus&#10;&#10;Automatiskt genererad beskrivning">
            <a:extLst>
              <a:ext uri="{FF2B5EF4-FFF2-40B4-BE49-F238E27FC236}">
                <a16:creationId xmlns:a16="http://schemas.microsoft.com/office/drawing/2014/main" id="{BD62F5BA-FBE7-8724-819C-6D7D80FE6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
          <a:stretch/>
        </p:blipFill>
        <p:spPr bwMode="auto">
          <a:xfrm>
            <a:off x="6096000" y="10"/>
            <a:ext cx="6096000" cy="685799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a:solidFill>
            <a:srgbClr val="FFFFFF"/>
          </a:solidFill>
        </p:spPr>
      </p:pic>
      <p:sp>
        <p:nvSpPr>
          <p:cNvPr id="3" name="Platshållare för innehåll 2">
            <a:extLst>
              <a:ext uri="{FF2B5EF4-FFF2-40B4-BE49-F238E27FC236}">
                <a16:creationId xmlns:a16="http://schemas.microsoft.com/office/drawing/2014/main" id="{ABD3ACA1-8016-87F3-835F-668E4199B351}"/>
              </a:ext>
            </a:extLst>
          </p:cNvPr>
          <p:cNvSpPr>
            <a:spLocks noGrp="1"/>
          </p:cNvSpPr>
          <p:nvPr>
            <p:ph type="body" sz="half" idx="2"/>
          </p:nvPr>
        </p:nvSpPr>
        <p:spPr>
          <a:xfrm>
            <a:off x="942975" y="2127426"/>
            <a:ext cx="3932237" cy="4459374"/>
          </a:xfrm>
        </p:spPr>
        <p:txBody>
          <a:bodyPr>
            <a:normAutofit/>
          </a:bodyPr>
          <a:lstStyle/>
          <a:p>
            <a:pPr>
              <a:spcBef>
                <a:spcPts val="0"/>
              </a:spcBef>
              <a:spcAft>
                <a:spcPts val="1800"/>
              </a:spcAft>
            </a:pPr>
            <a:r>
              <a:rPr lang="sv-SE" b="0" i="0" err="1">
                <a:effectLst/>
              </a:rPr>
              <a:t>Redy</a:t>
            </a:r>
            <a:r>
              <a:rPr lang="sv-SE" b="0" i="0">
                <a:effectLst/>
              </a:rPr>
              <a:t> hjälper alla kretsar med hanteringen medlemmar, frivilliga och verksamheter. </a:t>
            </a:r>
          </a:p>
          <a:p>
            <a:pPr algn="l">
              <a:spcBef>
                <a:spcPts val="0"/>
              </a:spcBef>
              <a:spcAft>
                <a:spcPts val="1800"/>
              </a:spcAft>
              <a:buFont typeface="+mj-lt"/>
              <a:buAutoNum type="arabicPeriod"/>
            </a:pPr>
            <a:r>
              <a:rPr lang="sv-SE" sz="1600" b="1"/>
              <a:t> Säker data. </a:t>
            </a:r>
            <a:r>
              <a:rPr lang="sv-SE" sz="1600" err="1"/>
              <a:t>Redy</a:t>
            </a:r>
            <a:r>
              <a:rPr lang="sv-SE" sz="1600"/>
              <a:t> hjälper oss hantera  kontakt- och personuppgifter ansvarsfullt och ser till att vi följer GDPR. Vi lägger därför in alla uppgifter i verktyget, istället för att använda olika dokument.</a:t>
            </a:r>
          </a:p>
          <a:p>
            <a:pPr algn="l">
              <a:spcBef>
                <a:spcPts val="0"/>
              </a:spcBef>
              <a:spcAft>
                <a:spcPts val="1800"/>
              </a:spcAft>
              <a:buFont typeface="+mj-lt"/>
              <a:buAutoNum type="arabicPeriod"/>
            </a:pPr>
            <a:r>
              <a:rPr lang="sv-SE" sz="1600" b="1"/>
              <a:t> God kommunikation. </a:t>
            </a:r>
            <a:r>
              <a:rPr lang="sv-SE" sz="1600"/>
              <a:t>Med </a:t>
            </a:r>
            <a:r>
              <a:rPr lang="sv-SE" sz="1600" err="1"/>
              <a:t>Redy</a:t>
            </a:r>
            <a:r>
              <a:rPr lang="sv-SE" sz="1600"/>
              <a:t> kan vi enkelt skicka information och nyhetsbrev till våra frivilliga och medlemmar via mejlfunktionen. </a:t>
            </a:r>
          </a:p>
          <a:p>
            <a:pPr algn="l">
              <a:spcBef>
                <a:spcPts val="0"/>
              </a:spcBef>
              <a:spcAft>
                <a:spcPts val="1800"/>
              </a:spcAft>
              <a:buFont typeface="+mj-lt"/>
              <a:buAutoNum type="arabicPeriod"/>
            </a:pPr>
            <a:r>
              <a:rPr lang="sv-SE" sz="1600" b="1"/>
              <a:t> Smidig rapportering. </a:t>
            </a:r>
            <a:r>
              <a:rPr lang="sv-SE" sz="1600"/>
              <a:t>Vi rapporterar varje kvartal, och </a:t>
            </a:r>
            <a:r>
              <a:rPr lang="sv-SE" sz="1600" err="1"/>
              <a:t>Redy</a:t>
            </a:r>
            <a:r>
              <a:rPr lang="sv-SE" sz="1600"/>
              <a:t> lyfter automatiskt in befintlig information om våra verksamheter och frivilliga i rapporten.</a:t>
            </a:r>
          </a:p>
        </p:txBody>
      </p:sp>
    </p:spTree>
    <p:extLst>
      <p:ext uri="{BB962C8B-B14F-4D97-AF65-F5344CB8AC3E}">
        <p14:creationId xmlns:p14="http://schemas.microsoft.com/office/powerpoint/2010/main" val="2255211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8263-3D68-5373-D890-55065247F84D}"/>
            </a:ext>
          </a:extLst>
        </p:cNvPr>
        <p:cNvGrpSpPr/>
        <p:nvPr/>
      </p:nvGrpSpPr>
      <p:grpSpPr>
        <a:xfrm>
          <a:off x="0" y="0"/>
          <a:ext cx="0" cy="0"/>
          <a:chOff x="0" y="0"/>
          <a:chExt cx="0" cy="0"/>
        </a:xfrm>
      </p:grpSpPr>
      <p:pic>
        <p:nvPicPr>
          <p:cNvPr id="21" name="Platshållare för bild 20">
            <a:extLst>
              <a:ext uri="{FF2B5EF4-FFF2-40B4-BE49-F238E27FC236}">
                <a16:creationId xmlns:a16="http://schemas.microsoft.com/office/drawing/2014/main" id="{B1F20BDC-4034-5980-3878-89620EA77F3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8012" b="33636"/>
          <a:stretch/>
        </p:blipFill>
        <p:spPr>
          <a:xfrm>
            <a:off x="0" y="0"/>
            <a:ext cx="12192000" cy="6858000"/>
          </a:xfrm>
        </p:spPr>
      </p:pic>
      <p:sp>
        <p:nvSpPr>
          <p:cNvPr id="5" name="Rektangel 4">
            <a:extLst>
              <a:ext uri="{FF2B5EF4-FFF2-40B4-BE49-F238E27FC236}">
                <a16:creationId xmlns:a16="http://schemas.microsoft.com/office/drawing/2014/main" id="{AB66BD07-A2CB-C5BF-EBB8-841511BAD25A}"/>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D706867A-3554-57FE-E221-C75698E78384}"/>
              </a:ext>
            </a:extLst>
          </p:cNvPr>
          <p:cNvSpPr/>
          <p:nvPr/>
        </p:nvSpPr>
        <p:spPr>
          <a:xfrm>
            <a:off x="955066" y="499060"/>
            <a:ext cx="10499515" cy="830997"/>
          </a:xfrm>
          <a:prstGeom prst="rect">
            <a:avLst/>
          </a:prstGeom>
        </p:spPr>
        <p:txBody>
          <a:bodyPr wrap="square">
            <a:spAutoFit/>
          </a:bodyPr>
          <a:lstStyle/>
          <a:p>
            <a:r>
              <a:rPr lang="sv-SE" sz="4800" b="1">
                <a:solidFill>
                  <a:schemeClr val="bg1"/>
                </a:solidFill>
              </a:rPr>
              <a:t>Vi utvecklas med BOCA 2025</a:t>
            </a:r>
            <a:endParaRPr lang="en-US" sz="4800" b="1">
              <a:solidFill>
                <a:schemeClr val="bg1"/>
              </a:solidFill>
            </a:endParaRPr>
          </a:p>
        </p:txBody>
      </p:sp>
      <p:sp>
        <p:nvSpPr>
          <p:cNvPr id="9" name="Rektangel 8">
            <a:extLst>
              <a:ext uri="{FF2B5EF4-FFF2-40B4-BE49-F238E27FC236}">
                <a16:creationId xmlns:a16="http://schemas.microsoft.com/office/drawing/2014/main" id="{8ADEF04F-9E98-A5E9-541D-D83B4014E79A}"/>
              </a:ext>
            </a:extLst>
          </p:cNvPr>
          <p:cNvSpPr/>
          <p:nvPr/>
        </p:nvSpPr>
        <p:spPr>
          <a:xfrm>
            <a:off x="955066" y="1330057"/>
            <a:ext cx="9815088" cy="369332"/>
          </a:xfrm>
          <a:prstGeom prst="rect">
            <a:avLst/>
          </a:prstGeom>
        </p:spPr>
        <p:txBody>
          <a:bodyPr wrap="square">
            <a:spAutoFit/>
          </a:bodyPr>
          <a:lstStyle/>
          <a:p>
            <a:r>
              <a:rPr lang="sv-SE" err="1">
                <a:solidFill>
                  <a:schemeClr val="bg1"/>
                </a:solidFill>
              </a:rPr>
              <a:t>Branch</a:t>
            </a:r>
            <a:r>
              <a:rPr lang="sv-SE">
                <a:solidFill>
                  <a:schemeClr val="bg1"/>
                </a:solidFill>
              </a:rPr>
              <a:t> </a:t>
            </a:r>
            <a:r>
              <a:rPr lang="sv-SE" err="1">
                <a:solidFill>
                  <a:schemeClr val="bg1"/>
                </a:solidFill>
              </a:rPr>
              <a:t>Organizational</a:t>
            </a:r>
            <a:r>
              <a:rPr lang="sv-SE">
                <a:solidFill>
                  <a:schemeClr val="bg1"/>
                </a:solidFill>
              </a:rPr>
              <a:t> </a:t>
            </a:r>
            <a:r>
              <a:rPr lang="sv-SE" err="1">
                <a:solidFill>
                  <a:schemeClr val="bg1"/>
                </a:solidFill>
              </a:rPr>
              <a:t>Capacity</a:t>
            </a:r>
            <a:r>
              <a:rPr lang="sv-SE">
                <a:solidFill>
                  <a:schemeClr val="bg1"/>
                </a:solidFill>
              </a:rPr>
              <a:t> </a:t>
            </a:r>
            <a:r>
              <a:rPr lang="sv-SE" err="1">
                <a:solidFill>
                  <a:schemeClr val="bg1"/>
                </a:solidFill>
              </a:rPr>
              <a:t>Assessment</a:t>
            </a:r>
            <a:endParaRPr lang="sv-SE">
              <a:solidFill>
                <a:schemeClr val="bg1"/>
              </a:solidFill>
            </a:endParaRPr>
          </a:p>
        </p:txBody>
      </p:sp>
    </p:spTree>
    <p:extLst>
      <p:ext uri="{BB962C8B-B14F-4D97-AF65-F5344CB8AC3E}">
        <p14:creationId xmlns:p14="http://schemas.microsoft.com/office/powerpoint/2010/main" val="3692111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22541-563A-52C0-9BBA-F974F5B6654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61AC5E9-DDC8-F349-6E39-64224C1F4C11}"/>
              </a:ext>
            </a:extLst>
          </p:cNvPr>
          <p:cNvSpPr>
            <a:spLocks noGrp="1"/>
          </p:cNvSpPr>
          <p:nvPr>
            <p:ph type="title"/>
          </p:nvPr>
        </p:nvSpPr>
        <p:spPr>
          <a:xfrm>
            <a:off x="942975" y="271200"/>
            <a:ext cx="4258290" cy="1600200"/>
          </a:xfrm>
        </p:spPr>
        <p:txBody>
          <a:bodyPr anchor="b">
            <a:noAutofit/>
          </a:bodyPr>
          <a:lstStyle/>
          <a:p>
            <a:r>
              <a:rPr lang="sv-SE" sz="4000"/>
              <a:t>BOCA hjälper oss framåt</a:t>
            </a:r>
          </a:p>
        </p:txBody>
      </p:sp>
      <p:pic>
        <p:nvPicPr>
          <p:cNvPr id="1027" name="Picture 3">
            <a:extLst>
              <a:ext uri="{FF2B5EF4-FFF2-40B4-BE49-F238E27FC236}">
                <a16:creationId xmlns:a16="http://schemas.microsoft.com/office/drawing/2014/main" id="{21FC224A-3BDE-CCA7-8999-FD0631B28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55" r="5555"/>
          <a:stretch/>
        </p:blipFill>
        <p:spPr bwMode="auto">
          <a:xfrm>
            <a:off x="6096000" y="10"/>
            <a:ext cx="6096000" cy="685799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a:solidFill>
            <a:srgbClr val="FFFFFF"/>
          </a:solidFill>
        </p:spPr>
      </p:pic>
      <p:sp>
        <p:nvSpPr>
          <p:cNvPr id="3" name="Platshållare för innehåll 2">
            <a:extLst>
              <a:ext uri="{FF2B5EF4-FFF2-40B4-BE49-F238E27FC236}">
                <a16:creationId xmlns:a16="http://schemas.microsoft.com/office/drawing/2014/main" id="{DD15EE83-98FB-4442-1189-72C0750EBB92}"/>
              </a:ext>
            </a:extLst>
          </p:cNvPr>
          <p:cNvSpPr>
            <a:spLocks noGrp="1"/>
          </p:cNvSpPr>
          <p:nvPr>
            <p:ph type="body" sz="half" idx="2"/>
          </p:nvPr>
        </p:nvSpPr>
        <p:spPr>
          <a:xfrm>
            <a:off x="942975" y="2333904"/>
            <a:ext cx="3932237" cy="4061068"/>
          </a:xfrm>
        </p:spPr>
        <p:txBody>
          <a:bodyPr vert="horz" lIns="91440" tIns="45720" rIns="91440" bIns="45720" rtlCol="0" anchor="t">
            <a:normAutofit/>
          </a:bodyPr>
          <a:lstStyle/>
          <a:p>
            <a:r>
              <a:rPr lang="sv-SE">
                <a:solidFill>
                  <a:srgbClr val="333333"/>
                </a:solidFill>
                <a:ea typeface="+mn-lt"/>
                <a:cs typeface="+mn-lt"/>
              </a:rPr>
              <a:t>Med en BOCA kan ni i kretsen:</a:t>
            </a:r>
            <a:endParaRPr lang="sv-SE"/>
          </a:p>
          <a:p>
            <a:pPr marL="457200" indent="-457200">
              <a:buAutoNum type="arabicPeriod"/>
            </a:pPr>
            <a:r>
              <a:rPr lang="sv-SE" dirty="0">
                <a:solidFill>
                  <a:srgbClr val="333333"/>
                </a:solidFill>
                <a:ea typeface="+mn-lt"/>
                <a:cs typeface="+mn-lt"/>
              </a:rPr>
              <a:t>bedöma er befintliga organisatoriska kapacitet och styrkor</a:t>
            </a:r>
          </a:p>
          <a:p>
            <a:pPr marL="457200" indent="-457200">
              <a:buAutoNum type="arabicPeriod"/>
            </a:pPr>
            <a:r>
              <a:rPr lang="sv-SE" dirty="0">
                <a:solidFill>
                  <a:srgbClr val="333333"/>
                </a:solidFill>
                <a:ea typeface="+mn-lt"/>
                <a:cs typeface="+mn-lt"/>
              </a:rPr>
              <a:t>identifiera era svagheter och områden som behöver stärkas</a:t>
            </a:r>
          </a:p>
          <a:p>
            <a:pPr marL="457200" indent="-457200">
              <a:buAutoNum type="arabicPeriod"/>
            </a:pPr>
            <a:r>
              <a:rPr lang="sv-SE" dirty="0">
                <a:solidFill>
                  <a:srgbClr val="333333"/>
                </a:solidFill>
                <a:ea typeface="+mn-lt"/>
                <a:cs typeface="+mn-lt"/>
              </a:rPr>
              <a:t>tillsamman prioritera och ta fram en handlingsplan för fortsatt kretsutveckling.     </a:t>
            </a:r>
          </a:p>
          <a:p>
            <a:pPr marL="457200" indent="-457200">
              <a:buAutoNum type="arabicPeriod"/>
            </a:pPr>
            <a:endParaRPr lang="sv-SE">
              <a:cs typeface="Arial"/>
            </a:endParaRPr>
          </a:p>
          <a:p>
            <a:pPr>
              <a:spcBef>
                <a:spcPts val="0"/>
              </a:spcBef>
              <a:spcAft>
                <a:spcPts val="1800"/>
              </a:spcAft>
            </a:pPr>
            <a:endParaRPr lang="sv-SE">
              <a:cs typeface="Arial"/>
            </a:endParaRPr>
          </a:p>
        </p:txBody>
      </p:sp>
    </p:spTree>
    <p:extLst>
      <p:ext uri="{BB962C8B-B14F-4D97-AF65-F5344CB8AC3E}">
        <p14:creationId xmlns:p14="http://schemas.microsoft.com/office/powerpoint/2010/main" val="3429807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B9EB5F-6352-4B03-8351-545304396B76}"/>
              </a:ext>
            </a:extLst>
          </p:cNvPr>
          <p:cNvSpPr>
            <a:spLocks noGrp="1"/>
          </p:cNvSpPr>
          <p:nvPr>
            <p:ph type="title"/>
          </p:nvPr>
        </p:nvSpPr>
        <p:spPr>
          <a:xfrm>
            <a:off x="711200" y="272782"/>
            <a:ext cx="5105400" cy="2395626"/>
          </a:xfrm>
        </p:spPr>
        <p:txBody>
          <a:bodyPr anchor="b">
            <a:normAutofit/>
          </a:bodyPr>
          <a:lstStyle/>
          <a:p>
            <a:r>
              <a:rPr lang="sv-SE" sz="4000" i="0">
                <a:effectLst/>
              </a:rPr>
              <a:t>En del av världens största humanitära </a:t>
            </a:r>
            <a:r>
              <a:rPr lang="sv-SE" sz="4000"/>
              <a:t>rörelse</a:t>
            </a:r>
          </a:p>
        </p:txBody>
      </p:sp>
      <p:pic>
        <p:nvPicPr>
          <p:cNvPr id="8" name="Bildobjekt 7">
            <a:extLst>
              <a:ext uri="{FF2B5EF4-FFF2-40B4-BE49-F238E27FC236}">
                <a16:creationId xmlns:a16="http://schemas.microsoft.com/office/drawing/2014/main" id="{2A80EEED-9B56-7EC7-6A41-96A7E0D2B191}"/>
              </a:ext>
            </a:extLst>
          </p:cNvPr>
          <p:cNvPicPr>
            <a:picLocks noChangeAspect="1"/>
          </p:cNvPicPr>
          <p:nvPr/>
        </p:nvPicPr>
        <p:blipFill>
          <a:blip r:embed="rId3">
            <a:extLst>
              <a:ext uri="{28A0092B-C50C-407E-A947-70E740481C1C}">
                <a14:useLocalDpi xmlns:a14="http://schemas.microsoft.com/office/drawing/2010/main" val="0"/>
              </a:ext>
            </a:extLst>
          </a:blip>
          <a:srcRect t="12606" b="12606"/>
          <a:stretch/>
        </p:blipFill>
        <p:spPr>
          <a:xfrm>
            <a:off x="6096000" y="10"/>
            <a:ext cx="6096000" cy="685799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a:noFill/>
        </p:spPr>
      </p:pic>
      <p:sp>
        <p:nvSpPr>
          <p:cNvPr id="4" name="Platshållare för text 3">
            <a:extLst>
              <a:ext uri="{FF2B5EF4-FFF2-40B4-BE49-F238E27FC236}">
                <a16:creationId xmlns:a16="http://schemas.microsoft.com/office/drawing/2014/main" id="{8864B785-3EB2-4B75-BA9D-2D2766C535A9}"/>
              </a:ext>
            </a:extLst>
          </p:cNvPr>
          <p:cNvSpPr>
            <a:spLocks noGrp="1"/>
          </p:cNvSpPr>
          <p:nvPr>
            <p:ph type="body" sz="half" idx="2"/>
          </p:nvPr>
        </p:nvSpPr>
        <p:spPr>
          <a:xfrm>
            <a:off x="711200" y="3117582"/>
            <a:ext cx="4180351" cy="2938182"/>
          </a:xfrm>
        </p:spPr>
        <p:txBody>
          <a:bodyPr vert="horz" lIns="91440" tIns="45720" rIns="91440" bIns="45720" rtlCol="0" anchor="t">
            <a:normAutofit/>
          </a:bodyPr>
          <a:lstStyle/>
          <a:p>
            <a:r>
              <a:rPr lang="sv-SE" sz="2800" b="1">
                <a:solidFill>
                  <a:schemeClr val="accent1"/>
                </a:solidFill>
              </a:rPr>
              <a:t>309</a:t>
            </a:r>
            <a:r>
              <a:rPr lang="sv-SE" sz="2800">
                <a:solidFill>
                  <a:srgbClr val="000000"/>
                </a:solidFill>
              </a:rPr>
              <a:t> kretsar med tusentals frivilliga</a:t>
            </a:r>
            <a:endParaRPr lang="sv-SE">
              <a:solidFill>
                <a:srgbClr val="000000"/>
              </a:solidFill>
            </a:endParaRPr>
          </a:p>
          <a:p>
            <a:endParaRPr lang="sv-SE" sz="2800" b="1">
              <a:solidFill>
                <a:schemeClr val="accent1"/>
              </a:solidFill>
            </a:endParaRPr>
          </a:p>
          <a:p>
            <a:r>
              <a:rPr lang="sv-SE" sz="2800" b="1">
                <a:solidFill>
                  <a:schemeClr val="accent1"/>
                </a:solidFill>
              </a:rPr>
              <a:t>79 300 </a:t>
            </a:r>
            <a:r>
              <a:rPr lang="sv-SE" sz="2800"/>
              <a:t>medlemmar</a:t>
            </a:r>
            <a:endParaRPr lang="sv-SE">
              <a:cs typeface="Arial"/>
            </a:endParaRPr>
          </a:p>
          <a:p>
            <a:endParaRPr lang="sv-SE" sz="2800"/>
          </a:p>
          <a:p>
            <a:r>
              <a:rPr lang="sv-SE" sz="2800" b="1">
                <a:solidFill>
                  <a:schemeClr val="accent1"/>
                </a:solidFill>
              </a:rPr>
              <a:t>94 200 </a:t>
            </a:r>
            <a:r>
              <a:rPr lang="sv-SE" sz="2800">
                <a:solidFill>
                  <a:srgbClr val="000000"/>
                </a:solidFill>
              </a:rPr>
              <a:t>månadsgivare</a:t>
            </a:r>
            <a:endParaRPr lang="sv-SE" sz="2800">
              <a:solidFill>
                <a:srgbClr val="000000"/>
              </a:solidFill>
              <a:cs typeface="Arial"/>
            </a:endParaRPr>
          </a:p>
        </p:txBody>
      </p:sp>
    </p:spTree>
    <p:extLst>
      <p:ext uri="{BB962C8B-B14F-4D97-AF65-F5344CB8AC3E}">
        <p14:creationId xmlns:p14="http://schemas.microsoft.com/office/powerpoint/2010/main" val="433473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9DBB7B-C089-4AC1-A2B8-E2767B45998E}"/>
              </a:ext>
            </a:extLst>
          </p:cNvPr>
          <p:cNvSpPr>
            <a:spLocks noGrp="1"/>
          </p:cNvSpPr>
          <p:nvPr>
            <p:ph type="ctrTitle"/>
          </p:nvPr>
        </p:nvSpPr>
        <p:spPr/>
        <p:txBody>
          <a:bodyPr/>
          <a:lstStyle/>
          <a:p>
            <a:r>
              <a:rPr lang="sv-SE"/>
              <a:t>Tack för att du engagerar dig!</a:t>
            </a:r>
          </a:p>
        </p:txBody>
      </p:sp>
    </p:spTree>
    <p:extLst>
      <p:ext uri="{BB962C8B-B14F-4D97-AF65-F5344CB8AC3E}">
        <p14:creationId xmlns:p14="http://schemas.microsoft.com/office/powerpoint/2010/main" val="382732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340E4-6D05-4B03-2E36-239CEC0B0D53}"/>
            </a:ext>
          </a:extLst>
        </p:cNvPr>
        <p:cNvGrpSpPr/>
        <p:nvPr/>
      </p:nvGrpSpPr>
      <p:grpSpPr>
        <a:xfrm>
          <a:off x="0" y="0"/>
          <a:ext cx="0" cy="0"/>
          <a:chOff x="0" y="0"/>
          <a:chExt cx="0" cy="0"/>
        </a:xfrm>
      </p:grpSpPr>
      <p:pic>
        <p:nvPicPr>
          <p:cNvPr id="21" name="Platshållare för bild 20" descr="En bild som visar person, klädsel, Människoansikte, utomhus&#10;&#10;Automatiskt genererad beskrivning">
            <a:extLst>
              <a:ext uri="{FF2B5EF4-FFF2-40B4-BE49-F238E27FC236}">
                <a16:creationId xmlns:a16="http://schemas.microsoft.com/office/drawing/2014/main" id="{1F1E0EBC-1A30-65E5-A334-6800CDCF546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9572" b="5915"/>
          <a:stretch/>
        </p:blipFill>
        <p:spPr>
          <a:xfrm>
            <a:off x="0" y="0"/>
            <a:ext cx="12192000" cy="6858000"/>
          </a:xfrm>
        </p:spPr>
      </p:pic>
      <p:sp>
        <p:nvSpPr>
          <p:cNvPr id="5" name="Rektangel 4">
            <a:extLst>
              <a:ext uri="{FF2B5EF4-FFF2-40B4-BE49-F238E27FC236}">
                <a16:creationId xmlns:a16="http://schemas.microsoft.com/office/drawing/2014/main" id="{F0E17F70-A2A1-6EB7-7E65-4076FD86B264}"/>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66006FD5-D7A6-9980-118E-748E8AB9FEB3}"/>
              </a:ext>
            </a:extLst>
          </p:cNvPr>
          <p:cNvSpPr/>
          <p:nvPr/>
        </p:nvSpPr>
        <p:spPr>
          <a:xfrm>
            <a:off x="955066" y="499060"/>
            <a:ext cx="10499515" cy="830997"/>
          </a:xfrm>
          <a:prstGeom prst="rect">
            <a:avLst/>
          </a:prstGeom>
        </p:spPr>
        <p:txBody>
          <a:bodyPr wrap="square">
            <a:spAutoFit/>
          </a:bodyPr>
          <a:lstStyle/>
          <a:p>
            <a:r>
              <a:rPr lang="sv-SE" sz="4800" b="1">
                <a:solidFill>
                  <a:schemeClr val="bg1"/>
                </a:solidFill>
              </a:rPr>
              <a:t>Våra verksamheter 2024</a:t>
            </a:r>
            <a:endParaRPr lang="en-US" sz="4800" b="1">
              <a:solidFill>
                <a:schemeClr val="bg1"/>
              </a:solidFill>
            </a:endParaRPr>
          </a:p>
        </p:txBody>
      </p:sp>
      <p:sp>
        <p:nvSpPr>
          <p:cNvPr id="9" name="Rektangel 8">
            <a:extLst>
              <a:ext uri="{FF2B5EF4-FFF2-40B4-BE49-F238E27FC236}">
                <a16:creationId xmlns:a16="http://schemas.microsoft.com/office/drawing/2014/main" id="{6E9DE0BE-CE01-179A-1401-F5914DB5C935}"/>
              </a:ext>
            </a:extLst>
          </p:cNvPr>
          <p:cNvSpPr/>
          <p:nvPr/>
        </p:nvSpPr>
        <p:spPr>
          <a:xfrm>
            <a:off x="955066" y="1330057"/>
            <a:ext cx="9815088" cy="369332"/>
          </a:xfrm>
          <a:prstGeom prst="rect">
            <a:avLst/>
          </a:prstGeom>
        </p:spPr>
        <p:txBody>
          <a:bodyPr wrap="square">
            <a:spAutoFit/>
          </a:bodyPr>
          <a:lstStyle/>
          <a:p>
            <a:r>
              <a:rPr lang="sv-SE">
                <a:solidFill>
                  <a:schemeClr val="bg1"/>
                </a:solidFill>
              </a:rPr>
              <a:t>Vi är på plats där vi behövs</a:t>
            </a:r>
          </a:p>
        </p:txBody>
      </p:sp>
    </p:spTree>
    <p:extLst>
      <p:ext uri="{BB962C8B-B14F-4D97-AF65-F5344CB8AC3E}">
        <p14:creationId xmlns:p14="http://schemas.microsoft.com/office/powerpoint/2010/main" val="823367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31CEC574-B5C0-748A-2127-950F5E15538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722" b="7722"/>
          <a:stretch/>
        </p:blipFill>
        <p:spPr>
          <a:xfrm>
            <a:off x="20" y="10"/>
            <a:ext cx="12191980" cy="6857990"/>
          </a:xfrm>
          <a:noFill/>
        </p:spPr>
      </p:pic>
      <p:sp>
        <p:nvSpPr>
          <p:cNvPr id="2" name="Platshållare för text 3">
            <a:extLst>
              <a:ext uri="{FF2B5EF4-FFF2-40B4-BE49-F238E27FC236}">
                <a16:creationId xmlns:a16="http://schemas.microsoft.com/office/drawing/2014/main" id="{E425DCA0-8235-72FE-53FE-74FAF4A2308B}"/>
              </a:ext>
            </a:extLst>
          </p:cNvPr>
          <p:cNvSpPr txBox="1">
            <a:spLocks/>
          </p:cNvSpPr>
          <p:nvPr/>
        </p:nvSpPr>
        <p:spPr>
          <a:xfrm>
            <a:off x="1330741" y="4118727"/>
            <a:ext cx="3300253" cy="2493457"/>
          </a:xfrm>
          <a:prstGeom prst="rect">
            <a:avLst/>
          </a:prstGeom>
          <a:solidFill>
            <a:srgbClr val="000000">
              <a:alpha val="65098"/>
            </a:srgbClr>
          </a:solidFill>
          <a:ln w="28575" cap="flat" cmpd="sng" algn="ctr">
            <a:noFill/>
            <a:prstDash val="solid"/>
            <a:miter lim="800000"/>
          </a:ln>
          <a:effectLst>
            <a:softEdge rad="127000"/>
          </a:effectLst>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dk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dk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dk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dk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sv-SE" sz="1800">
                <a:solidFill>
                  <a:srgbClr val="FFFFFF"/>
                </a:solidFill>
                <a:cs typeface="Arial"/>
              </a:rPr>
              <a:t>Vi har </a:t>
            </a:r>
            <a:r>
              <a:rPr lang="sv-SE" sz="1800" b="1">
                <a:solidFill>
                  <a:srgbClr val="FFFFFF"/>
                </a:solidFill>
                <a:cs typeface="Arial"/>
              </a:rPr>
              <a:t>över 260 butiker </a:t>
            </a:r>
            <a:r>
              <a:rPr lang="sv-SE" sz="1800">
                <a:solidFill>
                  <a:srgbClr val="FFFFFF"/>
                </a:solidFill>
                <a:cs typeface="Arial"/>
              </a:rPr>
              <a:t>från norr till söder i Sverige. </a:t>
            </a:r>
          </a:p>
          <a:p>
            <a:pPr marL="0" indent="0">
              <a:buNone/>
            </a:pPr>
            <a:endParaRPr lang="sv-SE" sz="1800">
              <a:solidFill>
                <a:srgbClr val="FFFFFF"/>
              </a:solidFill>
              <a:cs typeface="Arial"/>
            </a:endParaRPr>
          </a:p>
          <a:p>
            <a:pPr marL="0" indent="0" algn="l">
              <a:buNone/>
            </a:pPr>
            <a:r>
              <a:rPr lang="sv-SE" sz="1800">
                <a:solidFill>
                  <a:srgbClr val="FFFFFF"/>
                </a:solidFill>
                <a:cs typeface="Arial"/>
              </a:rPr>
              <a:t>Under 2025 håller vi ett öga på </a:t>
            </a:r>
            <a:r>
              <a:rPr lang="sv-SE" sz="1800" b="1">
                <a:solidFill>
                  <a:srgbClr val="FFFFFF"/>
                </a:solidFill>
                <a:cs typeface="Arial"/>
              </a:rPr>
              <a:t>nya lagen om textilavfall</a:t>
            </a:r>
            <a:r>
              <a:rPr lang="sv-SE" sz="1800">
                <a:solidFill>
                  <a:srgbClr val="FFFFFF"/>
                </a:solidFill>
                <a:cs typeface="Arial"/>
              </a:rPr>
              <a:t>. Den kan påverka våra verksamheter.</a:t>
            </a:r>
          </a:p>
        </p:txBody>
      </p:sp>
      <p:sp>
        <p:nvSpPr>
          <p:cNvPr id="3" name="Rubrik 1">
            <a:extLst>
              <a:ext uri="{FF2B5EF4-FFF2-40B4-BE49-F238E27FC236}">
                <a16:creationId xmlns:a16="http://schemas.microsoft.com/office/drawing/2014/main" id="{2037B586-F828-B31C-05BF-6DFE73A75BDD}"/>
              </a:ext>
            </a:extLst>
          </p:cNvPr>
          <p:cNvSpPr txBox="1">
            <a:spLocks/>
          </p:cNvSpPr>
          <p:nvPr/>
        </p:nvSpPr>
        <p:spPr>
          <a:xfrm>
            <a:off x="1330741" y="3097161"/>
            <a:ext cx="4077001" cy="894736"/>
          </a:xfrm>
          <a:prstGeom prst="rect">
            <a:avLst/>
          </a:prstGeom>
          <a:solidFill>
            <a:srgbClr val="000000">
              <a:alpha val="87059"/>
            </a:srgbClr>
          </a:solidFill>
          <a:effectLst>
            <a:softEdge rad="317500"/>
          </a:effectLst>
        </p:spPr>
        <p:txBody>
          <a:bodyPr vert="horz" lIns="91440" tIns="45720" rIns="91440" bIns="45720" rtlCol="0" anchor="b" anchorCtr="0">
            <a:normAutofit fontScale="92500" lnSpcReduction="200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4000">
                <a:solidFill>
                  <a:schemeClr val="bg1"/>
                </a:solidFill>
              </a:rPr>
              <a:t> </a:t>
            </a:r>
          </a:p>
          <a:p>
            <a:r>
              <a:rPr lang="sv-SE" sz="4000">
                <a:solidFill>
                  <a:schemeClr val="bg1"/>
                </a:solidFill>
              </a:rPr>
              <a:t>Second hand</a:t>
            </a:r>
          </a:p>
        </p:txBody>
      </p:sp>
    </p:spTree>
    <p:extLst>
      <p:ext uri="{BB962C8B-B14F-4D97-AF65-F5344CB8AC3E}">
        <p14:creationId xmlns:p14="http://schemas.microsoft.com/office/powerpoint/2010/main" val="4145100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C14717AC-B14A-F975-0C05-ED8F6A733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02" r="18002"/>
          <a:stretch/>
        </p:blipFill>
        <p:spPr bwMode="auto">
          <a:xfrm>
            <a:off x="5600701" y="0"/>
            <a:ext cx="6591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7118C167-228D-4B01-B119-408B6EAA53DA}"/>
              </a:ext>
            </a:extLst>
          </p:cNvPr>
          <p:cNvSpPr>
            <a:spLocks noGrp="1"/>
          </p:cNvSpPr>
          <p:nvPr>
            <p:ph type="title"/>
          </p:nvPr>
        </p:nvSpPr>
        <p:spPr>
          <a:xfrm>
            <a:off x="630377" y="211913"/>
            <a:ext cx="4553094" cy="1477328"/>
          </a:xfrm>
        </p:spPr>
        <p:txBody>
          <a:bodyPr anchor="b">
            <a:normAutofit/>
          </a:bodyPr>
          <a:lstStyle/>
          <a:p>
            <a:r>
              <a:rPr lang="sv-SE" sz="4000"/>
              <a:t>Vi möter </a:t>
            </a:r>
            <a:br>
              <a:rPr lang="sv-SE" sz="4000"/>
            </a:br>
            <a:r>
              <a:rPr lang="sv-SE" sz="4000"/>
              <a:t>social utsatthet</a:t>
            </a:r>
          </a:p>
        </p:txBody>
      </p:sp>
      <p:sp>
        <p:nvSpPr>
          <p:cNvPr id="10" name="textruta 9">
            <a:extLst>
              <a:ext uri="{FF2B5EF4-FFF2-40B4-BE49-F238E27FC236}">
                <a16:creationId xmlns:a16="http://schemas.microsoft.com/office/drawing/2014/main" id="{ADB152E3-DBAF-553D-85E1-CED1A11B8EDA}"/>
              </a:ext>
            </a:extLst>
          </p:cNvPr>
          <p:cNvSpPr txBox="1"/>
          <p:nvPr/>
        </p:nvSpPr>
        <p:spPr>
          <a:xfrm>
            <a:off x="630376" y="2106391"/>
            <a:ext cx="4083137" cy="4524315"/>
          </a:xfrm>
          <a:prstGeom prst="rect">
            <a:avLst/>
          </a:prstGeom>
          <a:noFill/>
        </p:spPr>
        <p:txBody>
          <a:bodyPr wrap="square" lIns="91440" tIns="45720" rIns="91440" bIns="45720" anchor="t">
            <a:spAutoFit/>
          </a:bodyPr>
          <a:lstStyle/>
          <a:p>
            <a:r>
              <a:rPr lang="sv-SE"/>
              <a:t>Många kretsar</a:t>
            </a:r>
            <a:r>
              <a:rPr lang="sv-SE" sz="1800"/>
              <a:t> möter människors</a:t>
            </a:r>
            <a:r>
              <a:rPr lang="sv-SE"/>
              <a:t> </a:t>
            </a:r>
            <a:r>
              <a:rPr lang="sv-SE" sz="1800"/>
              <a:t>grundläggande behov i sina kommuner</a:t>
            </a:r>
            <a:r>
              <a:rPr lang="sv-SE"/>
              <a:t>. Fler behöver stöd med mat, kläder och tak över huvudet.</a:t>
            </a:r>
          </a:p>
          <a:p>
            <a:endParaRPr lang="sv-SE" sz="1800"/>
          </a:p>
          <a:p>
            <a:r>
              <a:rPr lang="sv-SE" dirty="0"/>
              <a:t>Det finns </a:t>
            </a:r>
            <a:r>
              <a:rPr lang="sv-SE" b="1" dirty="0"/>
              <a:t>5 Röda Korsets hus.</a:t>
            </a:r>
            <a:r>
              <a:rPr lang="sv-SE" dirty="0"/>
              <a:t> </a:t>
            </a:r>
            <a:endParaRPr lang="sv-SE" dirty="0">
              <a:cs typeface="Arial"/>
            </a:endParaRPr>
          </a:p>
          <a:p>
            <a:r>
              <a:rPr lang="sv-SE" dirty="0"/>
              <a:t>(Hedemora, Malmö, Stockholm, Södertälje, Vänersborg)</a:t>
            </a:r>
            <a:endParaRPr lang="sv-SE" dirty="0">
              <a:cs typeface="Arial"/>
            </a:endParaRPr>
          </a:p>
          <a:p>
            <a:endParaRPr lang="sv-SE">
              <a:solidFill>
                <a:schemeClr val="tx1"/>
              </a:solidFill>
            </a:endParaRPr>
          </a:p>
          <a:p>
            <a:r>
              <a:rPr lang="sv-SE" dirty="0"/>
              <a:t>Besökare 2024 var </a:t>
            </a:r>
            <a:r>
              <a:rPr lang="sv-SE" b="1"/>
              <a:t>50 829</a:t>
            </a:r>
            <a:r>
              <a:rPr lang="sv-SE"/>
              <a:t>,</a:t>
            </a:r>
            <a:r>
              <a:rPr lang="sv-SE" b="1">
                <a:solidFill>
                  <a:schemeClr val="accent1"/>
                </a:solidFill>
              </a:rPr>
              <a:t> </a:t>
            </a:r>
            <a:r>
              <a:rPr lang="sv-SE" dirty="0"/>
              <a:t>jämfört med tidigare års 33 300.</a:t>
            </a:r>
            <a:endParaRPr lang="sv-SE" b="1" dirty="0">
              <a:cs typeface="Arial"/>
            </a:endParaRPr>
          </a:p>
          <a:p>
            <a:endParaRPr lang="sv-SE">
              <a:solidFill>
                <a:schemeClr val="tx1"/>
              </a:solidFill>
            </a:endParaRPr>
          </a:p>
          <a:p>
            <a:r>
              <a:rPr lang="sv-SE" dirty="0"/>
              <a:t>Röda Korsets hus är platser för värme, vila och gemenskap men också där man kan få ma</a:t>
            </a:r>
            <a:r>
              <a:rPr lang="sv-SE"/>
              <a:t>t och kläder</a:t>
            </a:r>
            <a:r>
              <a:rPr lang="sv-SE" dirty="0"/>
              <a:t>. </a:t>
            </a:r>
            <a:endParaRPr lang="sv-SE" dirty="0">
              <a:cs typeface="Arial"/>
            </a:endParaRPr>
          </a:p>
          <a:p>
            <a:endParaRPr lang="sv-SE" sz="1800"/>
          </a:p>
        </p:txBody>
      </p:sp>
      <p:sp>
        <p:nvSpPr>
          <p:cNvPr id="6" name="textruta 5">
            <a:extLst>
              <a:ext uri="{FF2B5EF4-FFF2-40B4-BE49-F238E27FC236}">
                <a16:creationId xmlns:a16="http://schemas.microsoft.com/office/drawing/2014/main" id="{7E171B2C-EAF3-E384-B26C-58BB1C04ED54}"/>
              </a:ext>
            </a:extLst>
          </p:cNvPr>
          <p:cNvSpPr txBox="1"/>
          <p:nvPr/>
        </p:nvSpPr>
        <p:spPr>
          <a:xfrm>
            <a:off x="5768502" y="4425062"/>
            <a:ext cx="1760707" cy="1323439"/>
          </a:xfrm>
          <a:prstGeom prst="rect">
            <a:avLst/>
          </a:prstGeom>
          <a:noFill/>
        </p:spPr>
        <p:txBody>
          <a:bodyPr wrap="square" rtlCol="0">
            <a:spAutoFit/>
          </a:bodyPr>
          <a:lstStyle/>
          <a:p>
            <a:r>
              <a:rPr lang="sv-SE" sz="1600" b="1" i="0">
                <a:solidFill>
                  <a:schemeClr val="bg1"/>
                </a:solidFill>
                <a:effectLst/>
              </a:rPr>
              <a:t>Tre dagar i veckan är det kö utanför Röda Korsets hus i Hedemora. </a:t>
            </a:r>
            <a:endParaRPr lang="sv-SE" sz="1600" b="1"/>
          </a:p>
        </p:txBody>
      </p:sp>
    </p:spTree>
    <p:extLst>
      <p:ext uri="{BB962C8B-B14F-4D97-AF65-F5344CB8AC3E}">
        <p14:creationId xmlns:p14="http://schemas.microsoft.com/office/powerpoint/2010/main" val="2981556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C24B84C-D89A-9A5F-69B6-8B9B96EC588D}"/>
              </a:ext>
            </a:extLst>
          </p:cNvPr>
          <p:cNvPicPr>
            <a:picLocks noChangeAspect="1"/>
          </p:cNvPicPr>
          <p:nvPr/>
        </p:nvPicPr>
        <p:blipFill>
          <a:blip r:embed="rId2">
            <a:extLst>
              <a:ext uri="{28A0092B-C50C-407E-A947-70E740481C1C}">
                <a14:useLocalDpi xmlns:a14="http://schemas.microsoft.com/office/drawing/2010/main" val="0"/>
              </a:ext>
            </a:extLst>
          </a:blip>
          <a:srcRect l="30448" r="10268"/>
          <a:stretch/>
        </p:blipFill>
        <p:spPr>
          <a:xfrm>
            <a:off x="6096000" y="10"/>
            <a:ext cx="6096000" cy="685799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a:noFill/>
        </p:spPr>
      </p:pic>
      <p:sp>
        <p:nvSpPr>
          <p:cNvPr id="8" name="Rubrik 1">
            <a:extLst>
              <a:ext uri="{FF2B5EF4-FFF2-40B4-BE49-F238E27FC236}">
                <a16:creationId xmlns:a16="http://schemas.microsoft.com/office/drawing/2014/main" id="{9BBBC2D0-F155-B9D1-B12A-AF04AA591440}"/>
              </a:ext>
            </a:extLst>
          </p:cNvPr>
          <p:cNvSpPr>
            <a:spLocks noGrp="1"/>
          </p:cNvSpPr>
          <p:nvPr>
            <p:ph type="title"/>
          </p:nvPr>
        </p:nvSpPr>
        <p:spPr>
          <a:xfrm>
            <a:off x="614601" y="518390"/>
            <a:ext cx="4467505" cy="1330037"/>
          </a:xfrm>
        </p:spPr>
        <p:txBody>
          <a:bodyPr anchor="b">
            <a:normAutofit fontScale="90000"/>
          </a:bodyPr>
          <a:lstStyle/>
          <a:p>
            <a:r>
              <a:rPr lang="sv-SE" sz="4400"/>
              <a:t>Kunskap i första hjälpen räddar liv</a:t>
            </a:r>
          </a:p>
        </p:txBody>
      </p:sp>
      <p:sp>
        <p:nvSpPr>
          <p:cNvPr id="9" name="Platshållare för text 3">
            <a:extLst>
              <a:ext uri="{FF2B5EF4-FFF2-40B4-BE49-F238E27FC236}">
                <a16:creationId xmlns:a16="http://schemas.microsoft.com/office/drawing/2014/main" id="{C6D1F907-5464-F470-FB69-2F0C2D1AFC47}"/>
              </a:ext>
            </a:extLst>
          </p:cNvPr>
          <p:cNvSpPr>
            <a:spLocks noGrp="1"/>
          </p:cNvSpPr>
          <p:nvPr>
            <p:ph type="body" sz="half" idx="2"/>
          </p:nvPr>
        </p:nvSpPr>
        <p:spPr>
          <a:xfrm>
            <a:off x="614601" y="2201786"/>
            <a:ext cx="4785905" cy="1970203"/>
          </a:xfrm>
        </p:spPr>
        <p:txBody>
          <a:bodyPr vert="horz" lIns="91440" tIns="45720" rIns="91440" bIns="45720" rtlCol="0">
            <a:normAutofit/>
          </a:bodyPr>
          <a:lstStyle/>
          <a:p>
            <a:r>
              <a:rPr lang="sv-SE" sz="1800" b="0" i="0">
                <a:solidFill>
                  <a:srgbClr val="000000"/>
                </a:solidFill>
                <a:effectLst/>
                <a:latin typeface="+mj-lt"/>
              </a:rPr>
              <a:t>Runt </a:t>
            </a:r>
            <a:r>
              <a:rPr lang="sv-SE" sz="1800" b="1" i="0">
                <a:solidFill>
                  <a:srgbClr val="000000"/>
                </a:solidFill>
                <a:effectLst/>
                <a:latin typeface="+mj-lt"/>
              </a:rPr>
              <a:t>6 av 10 svenskar </a:t>
            </a:r>
            <a:r>
              <a:rPr lang="sv-SE" sz="1800" b="0" i="0">
                <a:solidFill>
                  <a:srgbClr val="000000"/>
                </a:solidFill>
                <a:effectLst/>
                <a:latin typeface="+mj-lt"/>
              </a:rPr>
              <a:t>säger idag att de har tillräckliga kunskaper </a:t>
            </a:r>
            <a:r>
              <a:rPr lang="sv-SE" sz="1800">
                <a:solidFill>
                  <a:srgbClr val="000000"/>
                </a:solidFill>
                <a:latin typeface="+mj-lt"/>
              </a:rPr>
              <a:t>i första hjälpen </a:t>
            </a:r>
            <a:r>
              <a:rPr lang="sv-SE" sz="1800" b="0" i="0">
                <a:solidFill>
                  <a:srgbClr val="000000"/>
                </a:solidFill>
                <a:effectLst/>
                <a:latin typeface="+mj-lt"/>
              </a:rPr>
              <a:t>för att kunna hjälpa andra (</a:t>
            </a:r>
            <a:r>
              <a:rPr lang="sv-SE" sz="1800" b="0" i="0" err="1">
                <a:solidFill>
                  <a:srgbClr val="000000"/>
                </a:solidFill>
                <a:effectLst/>
                <a:latin typeface="+mj-lt"/>
              </a:rPr>
              <a:t>Novus</a:t>
            </a:r>
            <a:r>
              <a:rPr lang="sv-SE" sz="1800" b="0" i="0">
                <a:solidFill>
                  <a:srgbClr val="000000"/>
                </a:solidFill>
                <a:effectLst/>
                <a:latin typeface="+mj-lt"/>
              </a:rPr>
              <a:t> september 2024).</a:t>
            </a:r>
          </a:p>
          <a:p>
            <a:endParaRPr lang="sv-SE" sz="1800">
              <a:solidFill>
                <a:srgbClr val="000000"/>
              </a:solidFill>
              <a:latin typeface="+mj-lt"/>
            </a:endParaRPr>
          </a:p>
          <a:p>
            <a:r>
              <a:rPr lang="sv-SE" sz="1800" b="0" i="0">
                <a:solidFill>
                  <a:srgbClr val="000000"/>
                </a:solidFill>
                <a:effectLst/>
                <a:latin typeface="+mj-lt"/>
              </a:rPr>
              <a:t>Jämfört med 2017 är det en tydlig ökning. </a:t>
            </a:r>
            <a:endParaRPr lang="sv-SE" sz="1800">
              <a:latin typeface="+mj-lt"/>
            </a:endParaRPr>
          </a:p>
        </p:txBody>
      </p:sp>
      <p:sp>
        <p:nvSpPr>
          <p:cNvPr id="10" name="textruta 9">
            <a:extLst>
              <a:ext uri="{FF2B5EF4-FFF2-40B4-BE49-F238E27FC236}">
                <a16:creationId xmlns:a16="http://schemas.microsoft.com/office/drawing/2014/main" id="{D3F34771-EC79-2F79-B6D1-5EBBE816E9A6}"/>
              </a:ext>
            </a:extLst>
          </p:cNvPr>
          <p:cNvSpPr txBox="1"/>
          <p:nvPr/>
        </p:nvSpPr>
        <p:spPr>
          <a:xfrm>
            <a:off x="614601" y="3818046"/>
            <a:ext cx="4785905" cy="707886"/>
          </a:xfrm>
          <a:prstGeom prst="rect">
            <a:avLst/>
          </a:prstGeom>
          <a:noFill/>
          <a:ln>
            <a:solidFill>
              <a:schemeClr val="bg1"/>
            </a:solidFill>
          </a:ln>
        </p:spPr>
        <p:txBody>
          <a:bodyPr wrap="square">
            <a:spAutoFit/>
          </a:bodyPr>
          <a:lstStyle/>
          <a:p>
            <a:pPr algn="l" rtl="0" fontAlgn="base"/>
            <a:r>
              <a:rPr lang="sv-SE" sz="2000" b="1" i="0">
                <a:effectLst/>
                <a:latin typeface="+mj-lt"/>
              </a:rPr>
              <a:t>Utbildningar i första hjälpen 2024 fortsatte att göra oss mer förberedda </a:t>
            </a:r>
          </a:p>
        </p:txBody>
      </p:sp>
      <p:sp>
        <p:nvSpPr>
          <p:cNvPr id="11" name="textruta 10">
            <a:extLst>
              <a:ext uri="{FF2B5EF4-FFF2-40B4-BE49-F238E27FC236}">
                <a16:creationId xmlns:a16="http://schemas.microsoft.com/office/drawing/2014/main" id="{10C07FD3-A031-B36F-6C99-3D6B982DF335}"/>
              </a:ext>
            </a:extLst>
          </p:cNvPr>
          <p:cNvSpPr txBox="1"/>
          <p:nvPr/>
        </p:nvSpPr>
        <p:spPr>
          <a:xfrm>
            <a:off x="614601" y="4725356"/>
            <a:ext cx="4785905" cy="1754326"/>
          </a:xfrm>
          <a:prstGeom prst="rect">
            <a:avLst/>
          </a:prstGeom>
          <a:noFill/>
        </p:spPr>
        <p:txBody>
          <a:bodyPr wrap="square">
            <a:spAutoFit/>
          </a:bodyPr>
          <a:lstStyle/>
          <a:p>
            <a:pPr algn="l" rtl="0" fontAlgn="base"/>
            <a:r>
              <a:rPr lang="sv-SE" i="0">
                <a:effectLst/>
                <a:latin typeface="+mj-lt"/>
              </a:rPr>
              <a:t>Fler än </a:t>
            </a:r>
            <a:r>
              <a:rPr lang="sv-SE" b="1" i="0">
                <a:effectLst/>
                <a:latin typeface="+mj-lt"/>
              </a:rPr>
              <a:t>34 000 personer </a:t>
            </a:r>
            <a:r>
              <a:rPr lang="sv-SE" i="0">
                <a:effectLst/>
                <a:latin typeface="+mj-lt"/>
              </a:rPr>
              <a:t>deltog i utbildarledda kurser och webbkursen Våga Rädda Liv under året.</a:t>
            </a:r>
          </a:p>
          <a:p>
            <a:pPr algn="l" rtl="0" fontAlgn="base"/>
            <a:endParaRPr lang="sv-SE" b="1" i="0">
              <a:effectLst/>
              <a:latin typeface="+mj-lt"/>
            </a:endParaRPr>
          </a:p>
          <a:p>
            <a:pPr algn="l" rtl="0" fontAlgn="base"/>
            <a:r>
              <a:rPr lang="sv-SE"/>
              <a:t>Vi har ett mål att tillsammans utbilda 60 000 personer på samma sätt, vid 2030.</a:t>
            </a:r>
            <a:endParaRPr lang="sv-SE" b="1" i="0">
              <a:effectLst/>
              <a:latin typeface="+mj-lt"/>
            </a:endParaRPr>
          </a:p>
        </p:txBody>
      </p:sp>
    </p:spTree>
    <p:extLst>
      <p:ext uri="{BB962C8B-B14F-4D97-AF65-F5344CB8AC3E}">
        <p14:creationId xmlns:p14="http://schemas.microsoft.com/office/powerpoint/2010/main" val="18276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2B29E0-0376-5D90-4EE5-0C96214D129B}"/>
              </a:ext>
            </a:extLst>
          </p:cNvPr>
          <p:cNvSpPr>
            <a:spLocks noGrp="1"/>
          </p:cNvSpPr>
          <p:nvPr>
            <p:ph type="title"/>
          </p:nvPr>
        </p:nvSpPr>
        <p:spPr>
          <a:xfrm>
            <a:off x="534988" y="380144"/>
            <a:ext cx="5154612" cy="1439582"/>
          </a:xfrm>
        </p:spPr>
        <p:txBody>
          <a:bodyPr anchor="b">
            <a:noAutofit/>
          </a:bodyPr>
          <a:lstStyle/>
          <a:p>
            <a:pPr algn="l"/>
            <a:r>
              <a:rPr lang="sv-SE" sz="4000"/>
              <a:t>Svenskar</a:t>
            </a:r>
            <a:r>
              <a:rPr lang="sv-SE" sz="4000" b="1" i="0">
                <a:effectLst/>
              </a:rPr>
              <a:t> är mer förberedda på kris</a:t>
            </a:r>
          </a:p>
        </p:txBody>
      </p:sp>
      <p:pic>
        <p:nvPicPr>
          <p:cNvPr id="5" name="Bildobjekt 4">
            <a:extLst>
              <a:ext uri="{FF2B5EF4-FFF2-40B4-BE49-F238E27FC236}">
                <a16:creationId xmlns:a16="http://schemas.microsoft.com/office/drawing/2014/main" id="{58A97E7D-A9CC-570D-F86E-F46C35E993E1}"/>
              </a:ext>
            </a:extLst>
          </p:cNvPr>
          <p:cNvPicPr>
            <a:picLocks noChangeAspect="1"/>
          </p:cNvPicPr>
          <p:nvPr/>
        </p:nvPicPr>
        <p:blipFill>
          <a:blip r:embed="rId2">
            <a:extLst>
              <a:ext uri="{28A0092B-C50C-407E-A947-70E740481C1C}">
                <a14:useLocalDpi xmlns:a14="http://schemas.microsoft.com/office/drawing/2010/main" val="0"/>
              </a:ext>
            </a:extLst>
          </a:blip>
          <a:srcRect l="20398" r="20398"/>
          <a:stretch/>
        </p:blipFill>
        <p:spPr>
          <a:xfrm>
            <a:off x="6096000" y="10"/>
            <a:ext cx="6096000" cy="685799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a:noFill/>
        </p:spPr>
      </p:pic>
      <p:sp>
        <p:nvSpPr>
          <p:cNvPr id="7182" name="Text Placeholder 3">
            <a:extLst>
              <a:ext uri="{FF2B5EF4-FFF2-40B4-BE49-F238E27FC236}">
                <a16:creationId xmlns:a16="http://schemas.microsoft.com/office/drawing/2014/main" id="{745CAB38-79D3-B725-CD2C-C04CEEC11807}"/>
              </a:ext>
            </a:extLst>
          </p:cNvPr>
          <p:cNvSpPr>
            <a:spLocks noGrp="1"/>
          </p:cNvSpPr>
          <p:nvPr>
            <p:ph type="body" sz="half" idx="2"/>
          </p:nvPr>
        </p:nvSpPr>
        <p:spPr>
          <a:xfrm>
            <a:off x="534988" y="2029011"/>
            <a:ext cx="4591489" cy="3515885"/>
          </a:xfrm>
        </p:spPr>
        <p:txBody>
          <a:bodyPr vert="horz" lIns="91440" tIns="45720" rIns="91440" bIns="45720" rtlCol="0" anchor="t">
            <a:normAutofit/>
          </a:bodyPr>
          <a:lstStyle/>
          <a:p>
            <a:pPr algn="l">
              <a:spcBef>
                <a:spcPts val="0"/>
              </a:spcBef>
            </a:pPr>
            <a:r>
              <a:rPr lang="sv-SE" sz="1800"/>
              <a:t>Samtidigt ser vi en stor skillnad beroende på personers inkomst och utbildningsnivå </a:t>
            </a:r>
            <a:r>
              <a:rPr lang="sv-SE" sz="1800" i="0">
                <a:effectLst/>
              </a:rPr>
              <a:t>(</a:t>
            </a:r>
            <a:r>
              <a:rPr lang="sv-SE" sz="1800" i="0" err="1">
                <a:effectLst/>
              </a:rPr>
              <a:t>Novus</a:t>
            </a:r>
            <a:r>
              <a:rPr lang="sv-SE" sz="1800" i="0">
                <a:effectLst/>
              </a:rPr>
              <a:t> september 2024).</a:t>
            </a:r>
          </a:p>
          <a:p>
            <a:pPr algn="l">
              <a:spcBef>
                <a:spcPts val="0"/>
              </a:spcBef>
            </a:pPr>
            <a:endParaRPr lang="sv-SE" sz="1800" i="0">
              <a:effectLst/>
            </a:endParaRPr>
          </a:p>
          <a:p>
            <a:pPr marL="285750" indent="-285750" algn="l">
              <a:spcBef>
                <a:spcPts val="0"/>
              </a:spcBef>
              <a:spcAft>
                <a:spcPts val="1200"/>
              </a:spcAft>
              <a:buFont typeface="Arial" panose="020B0604020202020204" pitchFamily="34" charset="0"/>
              <a:buChar char="•"/>
            </a:pPr>
            <a:r>
              <a:rPr lang="sv-SE" sz="1800" b="1"/>
              <a:t>70%</a:t>
            </a:r>
            <a:r>
              <a:rPr lang="sv-SE" sz="1800"/>
              <a:t> av hushåll med inkomst över 800 000 kr är krisredo. I hushåll med inkomst under 300 000 kr är siffran </a:t>
            </a:r>
            <a:r>
              <a:rPr lang="sv-SE" sz="1800" b="1"/>
              <a:t>51%</a:t>
            </a:r>
            <a:r>
              <a:rPr lang="sv-SE" sz="1800"/>
              <a:t>.</a:t>
            </a:r>
          </a:p>
          <a:p>
            <a:pPr marL="285750" indent="-285750" algn="l">
              <a:buFont typeface="Arial" panose="020B0604020202020204" pitchFamily="34" charset="0"/>
              <a:buChar char="•"/>
            </a:pPr>
            <a:r>
              <a:rPr lang="sv-SE" sz="1800" b="1"/>
              <a:t>66%</a:t>
            </a:r>
            <a:r>
              <a:rPr lang="sv-SE" sz="1800"/>
              <a:t> av personer med utbildning på universitet är krisredo. För de med gymnasieutbildning eller lägre är det </a:t>
            </a:r>
            <a:r>
              <a:rPr lang="sv-SE" sz="1800" b="1"/>
              <a:t>44%</a:t>
            </a:r>
            <a:r>
              <a:rPr lang="sv-SE" sz="1800"/>
              <a:t>.</a:t>
            </a:r>
          </a:p>
        </p:txBody>
      </p:sp>
      <p:sp>
        <p:nvSpPr>
          <p:cNvPr id="7" name="textruta 6">
            <a:extLst>
              <a:ext uri="{FF2B5EF4-FFF2-40B4-BE49-F238E27FC236}">
                <a16:creationId xmlns:a16="http://schemas.microsoft.com/office/drawing/2014/main" id="{EE7E7167-A449-3549-969E-E3DD19D747CC}"/>
              </a:ext>
            </a:extLst>
          </p:cNvPr>
          <p:cNvSpPr txBox="1"/>
          <p:nvPr/>
        </p:nvSpPr>
        <p:spPr>
          <a:xfrm>
            <a:off x="534988" y="5754182"/>
            <a:ext cx="4834680" cy="83099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nchor="t">
            <a:spAutoFit/>
          </a:bodyPr>
          <a:lstStyle/>
          <a:p>
            <a:r>
              <a:rPr lang="sv-SE" sz="1600">
                <a:solidFill>
                  <a:schemeClr val="tx1"/>
                </a:solidFill>
              </a:rPr>
              <a:t>Rödakorsaren Anne-Marie </a:t>
            </a:r>
            <a:r>
              <a:rPr lang="sv-SE" sz="1600" err="1">
                <a:solidFill>
                  <a:schemeClr val="tx1"/>
                </a:solidFill>
              </a:rPr>
              <a:t>Löweneke</a:t>
            </a:r>
            <a:r>
              <a:rPr lang="sv-SE" sz="1600">
                <a:solidFill>
                  <a:schemeClr val="tx1"/>
                </a:solidFill>
              </a:rPr>
              <a:t> gör Nordmaling mer krisredo. I hennes carport sitter en hjärtstartare, som är hela kvarterets livräddare. </a:t>
            </a:r>
          </a:p>
        </p:txBody>
      </p:sp>
    </p:spTree>
    <p:extLst>
      <p:ext uri="{BB962C8B-B14F-4D97-AF65-F5344CB8AC3E}">
        <p14:creationId xmlns:p14="http://schemas.microsoft.com/office/powerpoint/2010/main" val="274530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7C81684-94B5-05FF-DCDE-B8327CC192FD}"/>
              </a:ext>
            </a:extLst>
          </p:cNvPr>
          <p:cNvPicPr>
            <a:picLocks noChangeAspect="1"/>
          </p:cNvPicPr>
          <p:nvPr/>
        </p:nvPicPr>
        <p:blipFill>
          <a:blip r:embed="rId2">
            <a:extLst>
              <a:ext uri="{28A0092B-C50C-407E-A947-70E740481C1C}">
                <a14:useLocalDpi xmlns:a14="http://schemas.microsoft.com/office/drawing/2010/main" val="0"/>
              </a:ext>
            </a:extLst>
          </a:blip>
          <a:srcRect t="7786" b="7786"/>
          <a:stretch/>
        </p:blipFill>
        <p:spPr>
          <a:xfrm>
            <a:off x="20" y="10"/>
            <a:ext cx="12191980" cy="685799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a:noFill/>
        </p:spPr>
      </p:pic>
      <p:sp>
        <p:nvSpPr>
          <p:cNvPr id="6" name="Rektangel 5">
            <a:extLst>
              <a:ext uri="{FF2B5EF4-FFF2-40B4-BE49-F238E27FC236}">
                <a16:creationId xmlns:a16="http://schemas.microsoft.com/office/drawing/2014/main" id="{C00A2B1B-E74F-B42B-AF3E-88818787947A}"/>
              </a:ext>
            </a:extLst>
          </p:cNvPr>
          <p:cNvSpPr/>
          <p:nvPr/>
        </p:nvSpPr>
        <p:spPr>
          <a:xfrm>
            <a:off x="6285419" y="-635888"/>
            <a:ext cx="6096000" cy="7282494"/>
          </a:xfrm>
          <a:prstGeom prst="rect">
            <a:avLst/>
          </a:prstGeom>
          <a:solidFill>
            <a:srgbClr val="4A4443">
              <a:alpha val="56078"/>
            </a:srgb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3F701F79-13B3-7324-0F2B-B6E4E7D0E328}"/>
              </a:ext>
            </a:extLst>
          </p:cNvPr>
          <p:cNvSpPr txBox="1">
            <a:spLocks/>
          </p:cNvSpPr>
          <p:nvPr/>
        </p:nvSpPr>
        <p:spPr>
          <a:xfrm>
            <a:off x="319554" y="419094"/>
            <a:ext cx="4468010" cy="1121874"/>
          </a:xfrm>
          <a:prstGeom prst="rect">
            <a:avLst/>
          </a:prstGeom>
          <a:noFill/>
          <a:effectLst>
            <a:softEdge rad="317500"/>
          </a:effectLst>
        </p:spPr>
        <p:txBody>
          <a:bodyPr>
            <a:normAutofit lnSpcReduction="1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a:solidFill>
                  <a:schemeClr val="bg1"/>
                </a:solidFill>
              </a:rPr>
              <a:t>Internationella katastrofinsatser </a:t>
            </a:r>
          </a:p>
        </p:txBody>
      </p:sp>
      <p:sp>
        <p:nvSpPr>
          <p:cNvPr id="8" name="textruta 7">
            <a:extLst>
              <a:ext uri="{FF2B5EF4-FFF2-40B4-BE49-F238E27FC236}">
                <a16:creationId xmlns:a16="http://schemas.microsoft.com/office/drawing/2014/main" id="{CE3725D1-E4D7-0C1F-7DCD-85A09CEAFEFF}"/>
              </a:ext>
            </a:extLst>
          </p:cNvPr>
          <p:cNvSpPr txBox="1"/>
          <p:nvPr/>
        </p:nvSpPr>
        <p:spPr>
          <a:xfrm>
            <a:off x="7757719" y="1117683"/>
            <a:ext cx="4276965" cy="2308324"/>
          </a:xfrm>
          <a:prstGeom prst="rect">
            <a:avLst/>
          </a:prstGeom>
          <a:noFill/>
          <a:ln>
            <a:noFill/>
          </a:ln>
          <a:effectLst>
            <a:softEdge rad="635000"/>
          </a:effectLst>
        </p:spPr>
        <p:style>
          <a:lnRef idx="0">
            <a:scrgbClr r="0" g="0" b="0"/>
          </a:lnRef>
          <a:fillRef idx="0">
            <a:scrgbClr r="0" g="0" b="0"/>
          </a:fillRef>
          <a:effectRef idx="0">
            <a:scrgbClr r="0" g="0" b="0"/>
          </a:effectRef>
          <a:fontRef idx="minor">
            <a:schemeClr val="lt1"/>
          </a:fontRef>
        </p:style>
        <p:txBody>
          <a:bodyPr wrap="square" lIns="91440" tIns="45720" rIns="91440" bIns="45720" anchor="t">
            <a:spAutoFit/>
          </a:bodyPr>
          <a:lstStyle/>
          <a:p>
            <a:r>
              <a:rPr lang="sv-SE" b="1" i="0">
                <a:solidFill>
                  <a:schemeClr val="bg1"/>
                </a:solidFill>
                <a:effectLst/>
                <a:latin typeface="Arial"/>
                <a:cs typeface="Arial"/>
              </a:rPr>
              <a:t>Just nu pågår </a:t>
            </a:r>
            <a:r>
              <a:rPr lang="sv-SE" b="1" i="0">
                <a:solidFill>
                  <a:srgbClr val="FF0000"/>
                </a:solidFill>
                <a:effectLst/>
                <a:latin typeface="Arial"/>
                <a:cs typeface="Arial"/>
              </a:rPr>
              <a:t>120</a:t>
            </a:r>
            <a:r>
              <a:rPr lang="sv-SE" b="1" i="0">
                <a:solidFill>
                  <a:schemeClr val="bg1"/>
                </a:solidFill>
                <a:effectLst/>
                <a:latin typeface="Arial"/>
                <a:cs typeface="Arial"/>
              </a:rPr>
              <a:t> väpnade konflikter runtom i världen</a:t>
            </a:r>
            <a:endParaRPr lang="sv-SE">
              <a:solidFill>
                <a:schemeClr val="bg1"/>
              </a:solidFill>
              <a:latin typeface="Arial"/>
              <a:cs typeface="Arial"/>
            </a:endParaRPr>
          </a:p>
          <a:p>
            <a:endParaRPr lang="sv-SE" b="1" i="0">
              <a:solidFill>
                <a:schemeClr val="bg1"/>
              </a:solidFill>
              <a:effectLst/>
              <a:latin typeface="Arial"/>
              <a:cs typeface="Arial"/>
            </a:endParaRPr>
          </a:p>
          <a:p>
            <a:r>
              <a:rPr lang="sv-SE" b="1">
                <a:solidFill>
                  <a:schemeClr val="bg1"/>
                </a:solidFill>
                <a:latin typeface="Arial"/>
                <a:cs typeface="Arial"/>
              </a:rPr>
              <a:t>Röda Korset bidrar till hjälpinsatser</a:t>
            </a:r>
            <a:endParaRPr lang="sv-SE" b="1" i="0">
              <a:solidFill>
                <a:schemeClr val="bg1"/>
              </a:solidFill>
              <a:effectLst/>
              <a:latin typeface="Arial"/>
              <a:cs typeface="Arial"/>
            </a:endParaRPr>
          </a:p>
          <a:p>
            <a:pPr marL="285750" indent="-285750">
              <a:buFont typeface="Arial" panose="020B0604020202020204" pitchFamily="34" charset="0"/>
              <a:buChar char="•"/>
            </a:pPr>
            <a:r>
              <a:rPr lang="sv-SE">
                <a:solidFill>
                  <a:schemeClr val="bg1"/>
                </a:solidFill>
                <a:latin typeface="Arial"/>
                <a:cs typeface="Arial"/>
              </a:rPr>
              <a:t>I Sudan där strider slått mot civila</a:t>
            </a:r>
          </a:p>
          <a:p>
            <a:pPr marL="285750" indent="-285750">
              <a:buFont typeface="Arial" panose="020B0604020202020204" pitchFamily="34" charset="0"/>
              <a:buChar char="•"/>
            </a:pPr>
            <a:r>
              <a:rPr lang="sv-SE" b="0" i="0">
                <a:solidFill>
                  <a:schemeClr val="bg1"/>
                </a:solidFill>
                <a:effectLst/>
                <a:latin typeface="Arial"/>
                <a:cs typeface="Arial"/>
              </a:rPr>
              <a:t>I Mellanöstern där eskaleringar fått förödande konsekvenser</a:t>
            </a:r>
          </a:p>
          <a:p>
            <a:pPr marL="285750" indent="-285750">
              <a:buFont typeface="Arial" panose="020B0604020202020204" pitchFamily="34" charset="0"/>
              <a:buChar char="•"/>
            </a:pPr>
            <a:r>
              <a:rPr lang="sv-SE">
                <a:solidFill>
                  <a:schemeClr val="bg1"/>
                </a:solidFill>
                <a:latin typeface="Arial"/>
                <a:cs typeface="Arial"/>
              </a:rPr>
              <a:t>I Ukraina där brutalt krig </a:t>
            </a:r>
            <a:r>
              <a:rPr lang="sv-SE" b="0" i="0">
                <a:solidFill>
                  <a:schemeClr val="bg1"/>
                </a:solidFill>
                <a:effectLst/>
                <a:latin typeface="Arial"/>
                <a:cs typeface="Arial"/>
              </a:rPr>
              <a:t>fortsätter</a:t>
            </a:r>
          </a:p>
        </p:txBody>
      </p:sp>
    </p:spTree>
    <p:extLst>
      <p:ext uri="{BB962C8B-B14F-4D97-AF65-F5344CB8AC3E}">
        <p14:creationId xmlns:p14="http://schemas.microsoft.com/office/powerpoint/2010/main" val="184533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3">
            <a:extLst>
              <a:ext uri="{FF2B5EF4-FFF2-40B4-BE49-F238E27FC236}">
                <a16:creationId xmlns:a16="http://schemas.microsoft.com/office/drawing/2014/main" id="{BEEE1254-9BA0-A693-087E-1EF11E01AD1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6671" r="36" b="2667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a:noFill/>
        </p:spPr>
      </p:pic>
      <p:sp>
        <p:nvSpPr>
          <p:cNvPr id="10" name="Rubrik 1">
            <a:extLst>
              <a:ext uri="{FF2B5EF4-FFF2-40B4-BE49-F238E27FC236}">
                <a16:creationId xmlns:a16="http://schemas.microsoft.com/office/drawing/2014/main" id="{633D5BF2-CE87-4115-B734-7C1C5AB8B00E}"/>
              </a:ext>
            </a:extLst>
          </p:cNvPr>
          <p:cNvSpPr txBox="1">
            <a:spLocks/>
          </p:cNvSpPr>
          <p:nvPr/>
        </p:nvSpPr>
        <p:spPr>
          <a:xfrm>
            <a:off x="980759" y="5772295"/>
            <a:ext cx="6945335" cy="417820"/>
          </a:xfrm>
          <a:prstGeom prst="rect">
            <a:avLst/>
          </a:prstGeom>
          <a:effectLst/>
        </p:spPr>
        <p:txBody>
          <a:bodyPr anchor="t"/>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indent="0">
              <a:buNone/>
            </a:pPr>
            <a:endParaRPr lang="sv-SE" sz="2000" b="0">
              <a:solidFill>
                <a:schemeClr val="bg1"/>
              </a:solidFill>
            </a:endParaRPr>
          </a:p>
        </p:txBody>
      </p:sp>
      <p:sp>
        <p:nvSpPr>
          <p:cNvPr id="2" name="Rektangel 1">
            <a:extLst>
              <a:ext uri="{FF2B5EF4-FFF2-40B4-BE49-F238E27FC236}">
                <a16:creationId xmlns:a16="http://schemas.microsoft.com/office/drawing/2014/main" id="{8FDC538E-E109-344E-B994-AE31155265AB}"/>
              </a:ext>
            </a:extLst>
          </p:cNvPr>
          <p:cNvSpPr/>
          <p:nvPr/>
        </p:nvSpPr>
        <p:spPr>
          <a:xfrm>
            <a:off x="0" y="0"/>
            <a:ext cx="12192000" cy="218277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C81796A7-6A92-5C46-8EEA-8EA522A27756}"/>
              </a:ext>
            </a:extLst>
          </p:cNvPr>
          <p:cNvSpPr/>
          <p:nvPr/>
        </p:nvSpPr>
        <p:spPr>
          <a:xfrm>
            <a:off x="766763" y="499060"/>
            <a:ext cx="12043179" cy="830997"/>
          </a:xfrm>
          <a:prstGeom prst="rect">
            <a:avLst/>
          </a:prstGeom>
        </p:spPr>
        <p:txBody>
          <a:bodyPr wrap="square">
            <a:spAutoFit/>
          </a:bodyPr>
          <a:lstStyle/>
          <a:p>
            <a:r>
              <a:rPr lang="sv-SE" sz="4800" b="1">
                <a:solidFill>
                  <a:schemeClr val="bg1"/>
                </a:solidFill>
              </a:rPr>
              <a:t>Först på plats, alltid kvar</a:t>
            </a:r>
            <a:endParaRPr lang="en-US" sz="4800" b="1">
              <a:solidFill>
                <a:schemeClr val="bg1"/>
              </a:solidFill>
            </a:endParaRPr>
          </a:p>
        </p:txBody>
      </p:sp>
      <p:sp>
        <p:nvSpPr>
          <p:cNvPr id="4" name="Rektangel 3">
            <a:extLst>
              <a:ext uri="{FF2B5EF4-FFF2-40B4-BE49-F238E27FC236}">
                <a16:creationId xmlns:a16="http://schemas.microsoft.com/office/drawing/2014/main" id="{B349E7FE-C090-DA40-9EE0-1B4EEB0F578C}"/>
              </a:ext>
            </a:extLst>
          </p:cNvPr>
          <p:cNvSpPr/>
          <p:nvPr/>
        </p:nvSpPr>
        <p:spPr>
          <a:xfrm>
            <a:off x="808229" y="1330057"/>
            <a:ext cx="5647700" cy="369332"/>
          </a:xfrm>
          <a:prstGeom prst="rect">
            <a:avLst/>
          </a:prstGeom>
        </p:spPr>
        <p:txBody>
          <a:bodyPr wrap="none">
            <a:spAutoFit/>
          </a:bodyPr>
          <a:lstStyle/>
          <a:p>
            <a:r>
              <a:rPr lang="sv-SE">
                <a:solidFill>
                  <a:schemeClr val="bg1"/>
                </a:solidFill>
              </a:rPr>
              <a:t>Vårt nya varumärkeskoncept lanserades hösten 2024</a:t>
            </a:r>
            <a:endParaRPr lang="sv-SE">
              <a:solidFill>
                <a:schemeClr val="bg1"/>
              </a:solidFill>
              <a:highlight>
                <a:srgbClr val="00FF00"/>
              </a:highlight>
            </a:endParaRPr>
          </a:p>
        </p:txBody>
      </p:sp>
    </p:spTree>
    <p:extLst>
      <p:ext uri="{BB962C8B-B14F-4D97-AF65-F5344CB8AC3E}">
        <p14:creationId xmlns:p14="http://schemas.microsoft.com/office/powerpoint/2010/main" val="2464245166"/>
      </p:ext>
    </p:extLst>
  </p:cSld>
  <p:clrMapOvr>
    <a:masterClrMapping/>
  </p:clrMapOvr>
</p:sld>
</file>

<file path=ppt/theme/theme1.xml><?xml version="1.0" encoding="utf-8"?>
<a:theme xmlns:a="http://schemas.openxmlformats.org/drawingml/2006/main" name="Röda korset">
  <a:themeElements>
    <a:clrScheme name="Röda korset">
      <a:dk1>
        <a:sysClr val="windowText" lastClr="000000"/>
      </a:dk1>
      <a:lt1>
        <a:sysClr val="window" lastClr="FFFFFF"/>
      </a:lt1>
      <a:dk2>
        <a:srgbClr val="000000"/>
      </a:dk2>
      <a:lt2>
        <a:srgbClr val="FFFFFF"/>
      </a:lt2>
      <a:accent1>
        <a:srgbClr val="E20025"/>
      </a:accent1>
      <a:accent2>
        <a:srgbClr val="878787"/>
      </a:accent2>
      <a:accent3>
        <a:srgbClr val="FBD1D1"/>
      </a:accent3>
      <a:accent4>
        <a:srgbClr val="EE7884"/>
      </a:accent4>
      <a:accent5>
        <a:srgbClr val="E4E4E4"/>
      </a:accent5>
      <a:accent6>
        <a:srgbClr val="000000"/>
      </a:accent6>
      <a:hlink>
        <a:srgbClr val="0563C1"/>
      </a:hlink>
      <a:folHlink>
        <a:srgbClr val="954F72"/>
      </a:folHlink>
    </a:clrScheme>
    <a:fontScheme name="Röda kors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öda Korset Sv.potx" id="{49891452-B7FE-4E8D-88C5-81CED40E41D4}" vid="{905DCBEA-CF02-4487-8C2E-F7015BD693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1191EAB27FD7F40B48090D39A84BF53" ma:contentTypeVersion="22" ma:contentTypeDescription="Skapa ett nytt dokument." ma:contentTypeScope="" ma:versionID="dcc4bf567bd26b89d8800ee3e132bfe1">
  <xsd:schema xmlns:xsd="http://www.w3.org/2001/XMLSchema" xmlns:xs="http://www.w3.org/2001/XMLSchema" xmlns:p="http://schemas.microsoft.com/office/2006/metadata/properties" xmlns:ns2="4bbcc925-30e6-4322-ae2e-35e2f26a0cb5" xmlns:ns3="540416bd-3a5e-4f6d-994d-9ebf077566dc" targetNamespace="http://schemas.microsoft.com/office/2006/metadata/properties" ma:root="true" ma:fieldsID="1881f9bc0df2b93a0313520eff18929d" ns2:_="" ns3:_="">
    <xsd:import namespace="4bbcc925-30e6-4322-ae2e-35e2f26a0cb5"/>
    <xsd:import namespace="540416bd-3a5e-4f6d-994d-9ebf07756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Kommentarer" minOccurs="0"/>
                <xsd:element ref="ns3:_Flow_SignoffStatus" minOccurs="0"/>
                <xsd:element ref="ns3:lcf76f155ced4ddcb4097134ff3c332f" minOccurs="0"/>
                <xsd:element ref="ns2:TaxCatchAll" minOccurs="0"/>
                <xsd:element ref="ns3:MediaServiceObjectDetectorVersions" minOccurs="0"/>
                <xsd:element ref="ns3:MediaServiceSearchProperties" minOccurs="0"/>
                <xsd:element ref="ns3:PlatsSharepoi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cc925-30e6-4322-ae2e-35e2f26a0cb5" elementFormDefault="qualified">
    <xsd:import namespace="http://schemas.microsoft.com/office/2006/documentManagement/types"/>
    <xsd:import namespace="http://schemas.microsoft.com/office/infopath/2007/PartnerControls"/>
    <xsd:element name="SharedWithUsers" ma:index="8" nillable="true" ma:displayName="Delat med"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5" nillable="true" ma:displayName="Taxonomy Catch All Column" ma:hidden="true" ma:list="{f3d3d3c5-6183-4139-9ef7-eaa399b22a47}" ma:internalName="TaxCatchAll" ma:showField="CatchAllData" ma:web="4bbcc925-30e6-4322-ae2e-35e2f26a0c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40416bd-3a5e-4f6d-994d-9ebf077566d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Kommentarer" ma:index="21" nillable="true" ma:displayName="Kommentarer" ma:description="Fotograf: Linnea Bergman" ma:format="Dropdown" ma:internalName="Kommentarer">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lcf76f155ced4ddcb4097134ff3c332f" ma:index="24" nillable="true" ma:taxonomy="true" ma:internalName="lcf76f155ced4ddcb4097134ff3c332f" ma:taxonomyFieldName="MediaServiceImageTags" ma:displayName="Bildmarkeringar" ma:readOnly="false" ma:fieldId="{5cf76f15-5ced-4ddc-b409-7134ff3c332f}" ma:taxonomyMulti="true" ma:sspId="5b242e9b-2841-42ae-884b-548b5f8b78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PlatsSharepoint" ma:index="28" nillable="true" ma:displayName="Plats Sharepoint" ma:format="Dropdown" ma:list="58d2b1cb-9415-416e-af17-132b6123bd5a" ma:internalName="PlatsSharepoint"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Innehållstyp"/>
        <xsd:element ref="dc:title" minOccurs="0" maxOccurs="1" ma:index="3"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540416bd-3a5e-4f6d-994d-9ebf077566dc" xsi:nil="true"/>
    <Kommentarer xmlns="540416bd-3a5e-4f6d-994d-9ebf077566dc" xsi:nil="true"/>
    <lcf76f155ced4ddcb4097134ff3c332f xmlns="540416bd-3a5e-4f6d-994d-9ebf077566dc">
      <Terms xmlns="http://schemas.microsoft.com/office/infopath/2007/PartnerControls"/>
    </lcf76f155ced4ddcb4097134ff3c332f>
    <TaxCatchAll xmlns="4bbcc925-30e6-4322-ae2e-35e2f26a0cb5" xsi:nil="true"/>
    <PlatsSharepoint xmlns="540416bd-3a5e-4f6d-994d-9ebf077566dc" xsi:nil="true"/>
  </documentManagement>
</p:properties>
</file>

<file path=customXml/itemProps1.xml><?xml version="1.0" encoding="utf-8"?>
<ds:datastoreItem xmlns:ds="http://schemas.openxmlformats.org/officeDocument/2006/customXml" ds:itemID="{2C20152F-8628-433D-9841-8A900DA49897}">
  <ds:schemaRefs>
    <ds:schemaRef ds:uri="http://schemas.microsoft.com/sharepoint/v3/contenttype/forms"/>
  </ds:schemaRefs>
</ds:datastoreItem>
</file>

<file path=customXml/itemProps2.xml><?xml version="1.0" encoding="utf-8"?>
<ds:datastoreItem xmlns:ds="http://schemas.openxmlformats.org/officeDocument/2006/customXml" ds:itemID="{719DBABE-A848-4C49-92EC-28C8CA408A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cc925-30e6-4322-ae2e-35e2f26a0cb5"/>
    <ds:schemaRef ds:uri="540416bd-3a5e-4f6d-994d-9ebf07756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39013E-4359-4727-ABE1-196F4F77406E}">
  <ds:schemaRefs>
    <ds:schemaRef ds:uri="4bbcc925-30e6-4322-ae2e-35e2f26a0cb5"/>
    <ds:schemaRef ds:uri="540416bd-3a5e-4f6d-994d-9ebf077566dc"/>
    <ds:schemaRef ds:uri="http://www.w3.org/XML/1998/namespace"/>
    <ds:schemaRef ds:uri="http://schemas.microsoft.com/office/2006/metadata/propertie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Powerpoint SRK SV</Template>
  <TotalTime>21</TotalTime>
  <Words>1300</Words>
  <Application>Microsoft Office PowerPoint</Application>
  <PresentationFormat>Bredbild</PresentationFormat>
  <Paragraphs>140</Paragraphs>
  <Slides>20</Slides>
  <Notes>12</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20</vt:i4>
      </vt:variant>
    </vt:vector>
  </HeadingPairs>
  <TitlesOfParts>
    <vt:vector size="28" baseType="lpstr">
      <vt:lpstr>Aptos</vt:lpstr>
      <vt:lpstr>Arial</vt:lpstr>
      <vt:lpstr>Calibri</vt:lpstr>
      <vt:lpstr>FuturaBT</vt:lpstr>
      <vt:lpstr>FuturaBT-Heavy</vt:lpstr>
      <vt:lpstr>Poppins</vt:lpstr>
      <vt:lpstr>Times New Roman</vt:lpstr>
      <vt:lpstr>Röda korset</vt:lpstr>
      <vt:lpstr>Svenska Röda Korset</vt:lpstr>
      <vt:lpstr>En del av världens största humanitära rörelse</vt:lpstr>
      <vt:lpstr>PowerPoint-presentation</vt:lpstr>
      <vt:lpstr>PowerPoint-presentation</vt:lpstr>
      <vt:lpstr>Vi möter  social utsatthet</vt:lpstr>
      <vt:lpstr>Kunskap i första hjälpen räddar liv</vt:lpstr>
      <vt:lpstr>Svenskar är mer förberedda på kris</vt:lpstr>
      <vt:lpstr>PowerPoint-presentation</vt:lpstr>
      <vt:lpstr>PowerPoint-presentation</vt:lpstr>
      <vt:lpstr>Film</vt:lpstr>
      <vt:lpstr>Nytt material på gång</vt:lpstr>
      <vt:lpstr>PowerPoint-presentation</vt:lpstr>
      <vt:lpstr>Digitalt 9 juni Linköping 14-15 juni</vt:lpstr>
      <vt:lpstr>Film</vt:lpstr>
      <vt:lpstr>PowerPoint-presentation</vt:lpstr>
      <vt:lpstr>PowerPoint-presentation</vt:lpstr>
      <vt:lpstr>Nytt år – nya tag med Redy</vt:lpstr>
      <vt:lpstr>PowerPoint-presentation</vt:lpstr>
      <vt:lpstr>BOCA hjälper oss framåt</vt:lpstr>
      <vt:lpstr>Tack för att du engagerar dig!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Michael Bark</dc:creator>
  <cp:lastModifiedBy>Madeleine Stjernström</cp:lastModifiedBy>
  <cp:revision>1</cp:revision>
  <dcterms:created xsi:type="dcterms:W3CDTF">2021-07-15T08:19:06Z</dcterms:created>
  <dcterms:modified xsi:type="dcterms:W3CDTF">2025-02-06T09:12:57Z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0x01010031191EAB27FD7F40B48090D39A84BF53</vt:lpwstr>
  </property>
  <property fmtid="{D5CDD505-2E9C-101B-9397-08002B2CF9AE}" pid="3" name="MediaServiceImageTags">
    <vt:lpwstr/>
  </property>
</Properties>
</file>