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7" r:id="rId5"/>
    <p:sldId id="295" r:id="rId6"/>
    <p:sldId id="440" r:id="rId7"/>
    <p:sldId id="485" r:id="rId8"/>
    <p:sldId id="486" r:id="rId9"/>
    <p:sldId id="487" r:id="rId10"/>
    <p:sldId id="477" r:id="rId11"/>
    <p:sldId id="488" r:id="rId12"/>
    <p:sldId id="478" r:id="rId13"/>
    <p:sldId id="484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da Ågren" initials="FÅ" lastIdx="2" clrIdx="0">
    <p:extLst>
      <p:ext uri="{19B8F6BF-5375-455C-9EA6-DF929625EA0E}">
        <p15:presenceInfo xmlns:p15="http://schemas.microsoft.com/office/powerpoint/2012/main" userId="S::frida.agren@redcross.se::0d911e99-8703-4845-aa91-5fbe6309070d" providerId="AD"/>
      </p:ext>
    </p:extLst>
  </p:cmAuthor>
  <p:cmAuthor id="2" name="Frida Ågren" initials="FÅ [2]" lastIdx="1" clrIdx="1">
    <p:extLst>
      <p:ext uri="{19B8F6BF-5375-455C-9EA6-DF929625EA0E}">
        <p15:presenceInfo xmlns:p15="http://schemas.microsoft.com/office/powerpoint/2012/main" userId="S-1-5-21-3165851859-4209948899-273183082-236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44FA5-FF2A-8286-8D66-2BFCA6448C1B}" v="14" dt="2023-08-21T08:52:37.385"/>
    <p1510:client id="{A44BE897-D5DF-415B-9FB0-0A2B5B0919DC}" v="18" dt="2023-07-04T10:01:39.999"/>
    <p1510:client id="{E065863C-8579-7165-C8E1-F6BD215887B4}" v="81" dt="2023-07-04T09:26:53.414"/>
    <p1510:client id="{E73D7A10-8BAE-31A8-5B4B-287B481EE0D9}" v="10" dt="2023-08-21T09:07:56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781" autoAdjust="0"/>
  </p:normalViewPr>
  <p:slideViewPr>
    <p:cSldViewPr snapToGrid="0" showGuides="1">
      <p:cViewPr varScale="1">
        <p:scale>
          <a:sx n="98" d="100"/>
          <a:sy n="98" d="100"/>
        </p:scale>
        <p:origin x="10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attson" userId="82a33678-ccfd-4783-ac4e-da9866e8ab0f" providerId="ADAL" clId="{63324376-2DB5-459B-BC3B-522C10B70823}"/>
    <pc:docChg chg="undo custSel addSld delSld modSld">
      <pc:chgData name="Anna Mattson" userId="82a33678-ccfd-4783-ac4e-da9866e8ab0f" providerId="ADAL" clId="{63324376-2DB5-459B-BC3B-522C10B70823}" dt="2021-08-20T15:34:09.847" v="983" actId="47"/>
      <pc:docMkLst>
        <pc:docMk/>
      </pc:docMkLst>
      <pc:sldChg chg="modSp mod">
        <pc:chgData name="Anna Mattson" userId="82a33678-ccfd-4783-ac4e-da9866e8ab0f" providerId="ADAL" clId="{63324376-2DB5-459B-BC3B-522C10B70823}" dt="2021-08-20T13:58:23.486" v="85" actId="20577"/>
        <pc:sldMkLst>
          <pc:docMk/>
          <pc:sldMk cId="2398517921" sldId="440"/>
        </pc:sldMkLst>
        <pc:spChg chg="mod">
          <ac:chgData name="Anna Mattson" userId="82a33678-ccfd-4783-ac4e-da9866e8ab0f" providerId="ADAL" clId="{63324376-2DB5-459B-BC3B-522C10B70823}" dt="2021-08-20T13:58:23.486" v="85" actId="20577"/>
          <ac:spMkLst>
            <pc:docMk/>
            <pc:sldMk cId="2398517921" sldId="440"/>
            <ac:spMk id="3" creationId="{FB126ED1-031D-4CF6-930E-0B54B03E63B1}"/>
          </ac:spMkLst>
        </pc:spChg>
      </pc:sldChg>
      <pc:sldChg chg="modSp mod modNotesTx">
        <pc:chgData name="Anna Mattson" userId="82a33678-ccfd-4783-ac4e-da9866e8ab0f" providerId="ADAL" clId="{63324376-2DB5-459B-BC3B-522C10B70823}" dt="2021-08-20T15:07:26.236" v="982" actId="6549"/>
        <pc:sldMkLst>
          <pc:docMk/>
          <pc:sldMk cId="208820028" sldId="447"/>
        </pc:sldMkLst>
        <pc:spChg chg="mod">
          <ac:chgData name="Anna Mattson" userId="82a33678-ccfd-4783-ac4e-da9866e8ab0f" providerId="ADAL" clId="{63324376-2DB5-459B-BC3B-522C10B70823}" dt="2021-08-20T14:18:01.888" v="149" actId="1076"/>
          <ac:spMkLst>
            <pc:docMk/>
            <pc:sldMk cId="208820028" sldId="447"/>
            <ac:spMk id="2" creationId="{8C1A34AE-694F-4C1A-A33C-3476F1AB4192}"/>
          </ac:spMkLst>
        </pc:spChg>
        <pc:spChg chg="mod">
          <ac:chgData name="Anna Mattson" userId="82a33678-ccfd-4783-ac4e-da9866e8ab0f" providerId="ADAL" clId="{63324376-2DB5-459B-BC3B-522C10B70823}" dt="2021-08-20T14:42:54.227" v="410" actId="6549"/>
          <ac:spMkLst>
            <pc:docMk/>
            <pc:sldMk cId="208820028" sldId="447"/>
            <ac:spMk id="6" creationId="{55DFB463-BFF6-4A0D-BE5D-ED83956838F0}"/>
          </ac:spMkLst>
        </pc:spChg>
        <pc:spChg chg="mod">
          <ac:chgData name="Anna Mattson" userId="82a33678-ccfd-4783-ac4e-da9866e8ab0f" providerId="ADAL" clId="{63324376-2DB5-459B-BC3B-522C10B70823}" dt="2021-08-20T14:17:58.439" v="148" actId="1076"/>
          <ac:spMkLst>
            <pc:docMk/>
            <pc:sldMk cId="208820028" sldId="447"/>
            <ac:spMk id="8" creationId="{922FAD5A-2FCA-43FF-8604-CB86FE799332}"/>
          </ac:spMkLst>
        </pc:spChg>
        <pc:spChg chg="mod">
          <ac:chgData name="Anna Mattson" userId="82a33678-ccfd-4783-ac4e-da9866e8ab0f" providerId="ADAL" clId="{63324376-2DB5-459B-BC3B-522C10B70823}" dt="2021-08-20T14:24:43.200" v="178" actId="14100"/>
          <ac:spMkLst>
            <pc:docMk/>
            <pc:sldMk cId="208820028" sldId="447"/>
            <ac:spMk id="9" creationId="{A874895B-FDD0-4582-BB85-6DAD3E37786F}"/>
          </ac:spMkLst>
        </pc:spChg>
        <pc:spChg chg="mod">
          <ac:chgData name="Anna Mattson" userId="82a33678-ccfd-4783-ac4e-da9866e8ab0f" providerId="ADAL" clId="{63324376-2DB5-459B-BC3B-522C10B70823}" dt="2021-08-20T14:31:07.717" v="212" actId="20577"/>
          <ac:spMkLst>
            <pc:docMk/>
            <pc:sldMk cId="208820028" sldId="447"/>
            <ac:spMk id="11" creationId="{D22C178A-5435-4FFE-BEF3-F01B5D3BDF28}"/>
          </ac:spMkLst>
        </pc:spChg>
        <pc:spChg chg="mod">
          <ac:chgData name="Anna Mattson" userId="82a33678-ccfd-4783-ac4e-da9866e8ab0f" providerId="ADAL" clId="{63324376-2DB5-459B-BC3B-522C10B70823}" dt="2021-08-20T14:25:24.523" v="185" actId="1076"/>
          <ac:spMkLst>
            <pc:docMk/>
            <pc:sldMk cId="208820028" sldId="447"/>
            <ac:spMk id="13" creationId="{E6E2E811-FABB-4A02-BC51-FE7080FFA30E}"/>
          </ac:spMkLst>
        </pc:spChg>
        <pc:spChg chg="mod">
          <ac:chgData name="Anna Mattson" userId="82a33678-ccfd-4783-ac4e-da9866e8ab0f" providerId="ADAL" clId="{63324376-2DB5-459B-BC3B-522C10B70823}" dt="2021-08-20T14:25:29.467" v="186" actId="1076"/>
          <ac:spMkLst>
            <pc:docMk/>
            <pc:sldMk cId="208820028" sldId="447"/>
            <ac:spMk id="14" creationId="{D268155C-96C9-4C7D-911A-FFEA385F77B4}"/>
          </ac:spMkLst>
        </pc:spChg>
      </pc:sldChg>
      <pc:sldChg chg="modSp del mod modNotesTx">
        <pc:chgData name="Anna Mattson" userId="82a33678-ccfd-4783-ac4e-da9866e8ab0f" providerId="ADAL" clId="{63324376-2DB5-459B-BC3B-522C10B70823}" dt="2021-08-20T15:34:09.847" v="983" actId="47"/>
        <pc:sldMkLst>
          <pc:docMk/>
          <pc:sldMk cId="1372942165" sldId="466"/>
        </pc:sldMkLst>
        <pc:spChg chg="mod">
          <ac:chgData name="Anna Mattson" userId="82a33678-ccfd-4783-ac4e-da9866e8ab0f" providerId="ADAL" clId="{63324376-2DB5-459B-BC3B-522C10B70823}" dt="2021-08-20T14:29:03.485" v="193" actId="948"/>
          <ac:spMkLst>
            <pc:docMk/>
            <pc:sldMk cId="1372942165" sldId="466"/>
            <ac:spMk id="6" creationId="{55DFB463-BFF6-4A0D-BE5D-ED83956838F0}"/>
          </ac:spMkLst>
        </pc:spChg>
        <pc:spChg chg="mod">
          <ac:chgData name="Anna Mattson" userId="82a33678-ccfd-4783-ac4e-da9866e8ab0f" providerId="ADAL" clId="{63324376-2DB5-459B-BC3B-522C10B70823}" dt="2021-08-20T14:29:11.249" v="194" actId="948"/>
          <ac:spMkLst>
            <pc:docMk/>
            <pc:sldMk cId="1372942165" sldId="466"/>
            <ac:spMk id="11" creationId="{D22C178A-5435-4FFE-BEF3-F01B5D3BDF28}"/>
          </ac:spMkLst>
        </pc:spChg>
      </pc:sldChg>
      <pc:sldChg chg="modSp add mod modNotesTx">
        <pc:chgData name="Anna Mattson" userId="82a33678-ccfd-4783-ac4e-da9866e8ab0f" providerId="ADAL" clId="{63324376-2DB5-459B-BC3B-522C10B70823}" dt="2021-08-20T14:51:51.310" v="639"/>
        <pc:sldMkLst>
          <pc:docMk/>
          <pc:sldMk cId="1620211407" sldId="482"/>
        </pc:sldMkLst>
        <pc:spChg chg="mod">
          <ac:chgData name="Anna Mattson" userId="82a33678-ccfd-4783-ac4e-da9866e8ab0f" providerId="ADAL" clId="{63324376-2DB5-459B-BC3B-522C10B70823}" dt="2021-08-20T14:45:19.773" v="458" actId="6549"/>
          <ac:spMkLst>
            <pc:docMk/>
            <pc:sldMk cId="1620211407" sldId="482"/>
            <ac:spMk id="6" creationId="{55DFB463-BFF6-4A0D-BE5D-ED83956838F0}"/>
          </ac:spMkLst>
        </pc:spChg>
        <pc:spChg chg="mod">
          <ac:chgData name="Anna Mattson" userId="82a33678-ccfd-4783-ac4e-da9866e8ab0f" providerId="ADAL" clId="{63324376-2DB5-459B-BC3B-522C10B70823}" dt="2021-08-20T14:49:27.489" v="532" actId="14100"/>
          <ac:spMkLst>
            <pc:docMk/>
            <pc:sldMk cId="1620211407" sldId="482"/>
            <ac:spMk id="9" creationId="{A874895B-FDD0-4582-BB85-6DAD3E37786F}"/>
          </ac:spMkLst>
        </pc:spChg>
        <pc:spChg chg="mod">
          <ac:chgData name="Anna Mattson" userId="82a33678-ccfd-4783-ac4e-da9866e8ab0f" providerId="ADAL" clId="{63324376-2DB5-459B-BC3B-522C10B70823}" dt="2021-08-20T14:49:45.309" v="534" actId="1076"/>
          <ac:spMkLst>
            <pc:docMk/>
            <pc:sldMk cId="1620211407" sldId="482"/>
            <ac:spMk id="11" creationId="{D22C178A-5435-4FFE-BEF3-F01B5D3BDF28}"/>
          </ac:spMkLst>
        </pc:spChg>
        <pc:spChg chg="mod">
          <ac:chgData name="Anna Mattson" userId="82a33678-ccfd-4783-ac4e-da9866e8ab0f" providerId="ADAL" clId="{63324376-2DB5-459B-BC3B-522C10B70823}" dt="2021-08-20T14:49:11.320" v="529" actId="1076"/>
          <ac:spMkLst>
            <pc:docMk/>
            <pc:sldMk cId="1620211407" sldId="482"/>
            <ac:spMk id="13" creationId="{E6E2E811-FABB-4A02-BC51-FE7080FFA30E}"/>
          </ac:spMkLst>
        </pc:spChg>
        <pc:spChg chg="mod">
          <ac:chgData name="Anna Mattson" userId="82a33678-ccfd-4783-ac4e-da9866e8ab0f" providerId="ADAL" clId="{63324376-2DB5-459B-BC3B-522C10B70823}" dt="2021-08-20T14:50:00.263" v="535" actId="1076"/>
          <ac:spMkLst>
            <pc:docMk/>
            <pc:sldMk cId="1620211407" sldId="482"/>
            <ac:spMk id="14" creationId="{D268155C-96C9-4C7D-911A-FFEA385F77B4}"/>
          </ac:spMkLst>
        </pc:spChg>
      </pc:sldChg>
      <pc:sldChg chg="modSp add mod modNotesTx">
        <pc:chgData name="Anna Mattson" userId="82a33678-ccfd-4783-ac4e-da9866e8ab0f" providerId="ADAL" clId="{63324376-2DB5-459B-BC3B-522C10B70823}" dt="2021-08-20T15:06:00.362" v="923" actId="20577"/>
        <pc:sldMkLst>
          <pc:docMk/>
          <pc:sldMk cId="2790502188" sldId="483"/>
        </pc:sldMkLst>
        <pc:spChg chg="mod">
          <ac:chgData name="Anna Mattson" userId="82a33678-ccfd-4783-ac4e-da9866e8ab0f" providerId="ADAL" clId="{63324376-2DB5-459B-BC3B-522C10B70823}" dt="2021-08-20T15:02:17.505" v="761" actId="21"/>
          <ac:spMkLst>
            <pc:docMk/>
            <pc:sldMk cId="2790502188" sldId="483"/>
            <ac:spMk id="6" creationId="{55DFB463-BFF6-4A0D-BE5D-ED83956838F0}"/>
          </ac:spMkLst>
        </pc:spChg>
        <pc:spChg chg="mod">
          <ac:chgData name="Anna Mattson" userId="82a33678-ccfd-4783-ac4e-da9866e8ab0f" providerId="ADAL" clId="{63324376-2DB5-459B-BC3B-522C10B70823}" dt="2021-08-20T15:04:51.813" v="807" actId="20577"/>
          <ac:spMkLst>
            <pc:docMk/>
            <pc:sldMk cId="2790502188" sldId="483"/>
            <ac:spMk id="11" creationId="{D22C178A-5435-4FFE-BEF3-F01B5D3BDF28}"/>
          </ac:spMkLst>
        </pc:spChg>
      </pc:sldChg>
    </pc:docChg>
  </pc:docChgLst>
  <pc:docChgLst>
    <pc:chgData name="Frida Ågren" userId="S::frida.agren@redcross.se::0d911e99-8703-4845-aa91-5fbe6309070d" providerId="AD" clId="Web-{D09B00E0-D35C-9309-6784-62570EDF2F32}"/>
    <pc:docChg chg="modSld">
      <pc:chgData name="Frida Ågren" userId="S::frida.agren@redcross.se::0d911e99-8703-4845-aa91-5fbe6309070d" providerId="AD" clId="Web-{D09B00E0-D35C-9309-6784-62570EDF2F32}" dt="2021-09-17T12:07:45.509" v="0" actId="1076"/>
      <pc:docMkLst>
        <pc:docMk/>
      </pc:docMkLst>
      <pc:sldChg chg="modSp">
        <pc:chgData name="Frida Ågren" userId="S::frida.agren@redcross.se::0d911e99-8703-4845-aa91-5fbe6309070d" providerId="AD" clId="Web-{D09B00E0-D35C-9309-6784-62570EDF2F32}" dt="2021-09-17T12:07:45.509" v="0" actId="1076"/>
        <pc:sldMkLst>
          <pc:docMk/>
          <pc:sldMk cId="1620211407" sldId="482"/>
        </pc:sldMkLst>
        <pc:spChg chg="mod">
          <ac:chgData name="Frida Ågren" userId="S::frida.agren@redcross.se::0d911e99-8703-4845-aa91-5fbe6309070d" providerId="AD" clId="Web-{D09B00E0-D35C-9309-6784-62570EDF2F32}" dt="2021-09-17T12:07:45.509" v="0" actId="1076"/>
          <ac:spMkLst>
            <pc:docMk/>
            <pc:sldMk cId="1620211407" sldId="482"/>
            <ac:spMk id="8" creationId="{922FAD5A-2FCA-43FF-8604-CB86FE799332}"/>
          </ac:spMkLst>
        </pc:spChg>
      </pc:sldChg>
    </pc:docChg>
  </pc:docChgLst>
  <pc:docChgLst>
    <pc:chgData name="Frida Ågren" userId="S::frida.agren@redcross.se::0d911e99-8703-4845-aa91-5fbe6309070d" providerId="AD" clId="Web-{9EB22EB6-DBB8-E398-2D7C-1A3064035415}"/>
    <pc:docChg chg="addSld delSld modSld">
      <pc:chgData name="Frida Ågren" userId="S::frida.agren@redcross.se::0d911e99-8703-4845-aa91-5fbe6309070d" providerId="AD" clId="Web-{9EB22EB6-DBB8-E398-2D7C-1A3064035415}" dt="2023-06-22T10:01:22.232" v="535" actId="688"/>
      <pc:docMkLst>
        <pc:docMk/>
      </pc:docMkLst>
      <pc:sldChg chg="addSp delSp modSp">
        <pc:chgData name="Frida Ågren" userId="S::frida.agren@redcross.se::0d911e99-8703-4845-aa91-5fbe6309070d" providerId="AD" clId="Web-{9EB22EB6-DBB8-E398-2D7C-1A3064035415}" dt="2023-06-22T10:01:22.232" v="535" actId="688"/>
        <pc:sldMkLst>
          <pc:docMk/>
          <pc:sldMk cId="2398517921" sldId="440"/>
        </pc:sldMkLst>
        <pc:spChg chg="mod">
          <ac:chgData name="Frida Ågren" userId="S::frida.agren@redcross.se::0d911e99-8703-4845-aa91-5fbe6309070d" providerId="AD" clId="Web-{9EB22EB6-DBB8-E398-2D7C-1A3064035415}" dt="2023-06-21T07:47:09.144" v="0" actId="1076"/>
          <ac:spMkLst>
            <pc:docMk/>
            <pc:sldMk cId="2398517921" sldId="440"/>
            <ac:spMk id="2" creationId="{73A16A87-8936-4B41-9161-D3D097BB9EAA}"/>
          </ac:spMkLst>
        </pc:spChg>
        <pc:spChg chg="mod">
          <ac:chgData name="Frida Ågren" userId="S::frida.agren@redcross.se::0d911e99-8703-4845-aa91-5fbe6309070d" providerId="AD" clId="Web-{9EB22EB6-DBB8-E398-2D7C-1A3064035415}" dt="2023-06-21T07:47:50.786" v="20" actId="20577"/>
          <ac:spMkLst>
            <pc:docMk/>
            <pc:sldMk cId="2398517921" sldId="440"/>
            <ac:spMk id="3" creationId="{FB126ED1-031D-4CF6-930E-0B54B03E63B1}"/>
          </ac:spMkLst>
        </pc:spChg>
        <pc:spChg chg="add del mod">
          <ac:chgData name="Frida Ågren" userId="S::frida.agren@redcross.se::0d911e99-8703-4845-aa91-5fbe6309070d" providerId="AD" clId="Web-{9EB22EB6-DBB8-E398-2D7C-1A3064035415}" dt="2023-06-21T07:49:16.929" v="44"/>
          <ac:spMkLst>
            <pc:docMk/>
            <pc:sldMk cId="2398517921" sldId="440"/>
            <ac:spMk id="6" creationId="{80333330-009F-493E-1895-6266F73A2FC5}"/>
          </ac:spMkLst>
        </pc:spChg>
        <pc:spChg chg="add mod">
          <ac:chgData name="Frida Ågren" userId="S::frida.agren@redcross.se::0d911e99-8703-4845-aa91-5fbe6309070d" providerId="AD" clId="Web-{9EB22EB6-DBB8-E398-2D7C-1A3064035415}" dt="2023-06-22T10:01:22.232" v="535" actId="688"/>
          <ac:spMkLst>
            <pc:docMk/>
            <pc:sldMk cId="2398517921" sldId="440"/>
            <ac:spMk id="6" creationId="{F65F0157-0BDD-69DB-181A-BEFF4DF6C024}"/>
          </ac:spMkLst>
        </pc:spChg>
        <pc:spChg chg="add del mod">
          <ac:chgData name="Frida Ågren" userId="S::frida.agren@redcross.se::0d911e99-8703-4845-aa91-5fbe6309070d" providerId="AD" clId="Web-{9EB22EB6-DBB8-E398-2D7C-1A3064035415}" dt="2023-06-21T07:49:13.679" v="41"/>
          <ac:spMkLst>
            <pc:docMk/>
            <pc:sldMk cId="2398517921" sldId="440"/>
            <ac:spMk id="8" creationId="{18931F6D-4BE7-C603-704D-5E2A832944FD}"/>
          </ac:spMkLst>
        </pc:spChg>
        <pc:spChg chg="add del mod">
          <ac:chgData name="Frida Ågren" userId="S::frida.agren@redcross.se::0d911e99-8703-4845-aa91-5fbe6309070d" providerId="AD" clId="Web-{9EB22EB6-DBB8-E398-2D7C-1A3064035415}" dt="2023-06-22T10:00:58.372" v="533"/>
          <ac:spMkLst>
            <pc:docMk/>
            <pc:sldMk cId="2398517921" sldId="440"/>
            <ac:spMk id="10" creationId="{D81F6467-6F80-CAB8-9D85-D23295DA80F2}"/>
          </ac:spMkLst>
        </pc:spChg>
        <pc:picChg chg="mod">
          <ac:chgData name="Frida Ågren" userId="S::frida.agren@redcross.se::0d911e99-8703-4845-aa91-5fbe6309070d" providerId="AD" clId="Web-{9EB22EB6-DBB8-E398-2D7C-1A3064035415}" dt="2023-06-21T07:51:43.231" v="46" actId="1076"/>
          <ac:picMkLst>
            <pc:docMk/>
            <pc:sldMk cId="2398517921" sldId="440"/>
            <ac:picMk id="4" creationId="{CB374A7C-7185-0493-5CC3-A580E513A092}"/>
          </ac:picMkLst>
        </pc:picChg>
      </pc:sldChg>
      <pc:sldChg chg="modSp">
        <pc:chgData name="Frida Ågren" userId="S::frida.agren@redcross.se::0d911e99-8703-4845-aa91-5fbe6309070d" providerId="AD" clId="Web-{9EB22EB6-DBB8-E398-2D7C-1A3064035415}" dt="2023-06-21T10:09:30.983" v="169" actId="20577"/>
        <pc:sldMkLst>
          <pc:docMk/>
          <pc:sldMk cId="3172132647" sldId="477"/>
        </pc:sldMkLst>
        <pc:spChg chg="mod">
          <ac:chgData name="Frida Ågren" userId="S::frida.agren@redcross.se::0d911e99-8703-4845-aa91-5fbe6309070d" providerId="AD" clId="Web-{9EB22EB6-DBB8-E398-2D7C-1A3064035415}" dt="2023-06-21T10:09:30.983" v="169" actId="20577"/>
          <ac:spMkLst>
            <pc:docMk/>
            <pc:sldMk cId="3172132647" sldId="477"/>
            <ac:spMk id="5" creationId="{DEAADA86-CEE1-4538-99E9-FFEE3F6C5B28}"/>
          </ac:spMkLst>
        </pc:spChg>
      </pc:sldChg>
      <pc:sldChg chg="addSp delSp modSp">
        <pc:chgData name="Frida Ågren" userId="S::frida.agren@redcross.se::0d911e99-8703-4845-aa91-5fbe6309070d" providerId="AD" clId="Web-{9EB22EB6-DBB8-E398-2D7C-1A3064035415}" dt="2023-06-22T07:31:54.319" v="423"/>
        <pc:sldMkLst>
          <pc:docMk/>
          <pc:sldMk cId="4243607227" sldId="478"/>
        </pc:sldMkLst>
        <pc:spChg chg="mod">
          <ac:chgData name="Frida Ågren" userId="S::frida.agren@redcross.se::0d911e99-8703-4845-aa91-5fbe6309070d" providerId="AD" clId="Web-{9EB22EB6-DBB8-E398-2D7C-1A3064035415}" dt="2023-06-22T07:27:01.067" v="399" actId="20577"/>
          <ac:spMkLst>
            <pc:docMk/>
            <pc:sldMk cId="4243607227" sldId="478"/>
            <ac:spMk id="3" creationId="{6EC8C4DA-964C-4073-8B69-E617C98CA19E}"/>
          </ac:spMkLst>
        </pc:spChg>
        <pc:picChg chg="add del mod">
          <ac:chgData name="Frida Ågren" userId="S::frida.agren@redcross.se::0d911e99-8703-4845-aa91-5fbe6309070d" providerId="AD" clId="Web-{9EB22EB6-DBB8-E398-2D7C-1A3064035415}" dt="2023-06-22T07:29:15.153" v="411"/>
          <ac:picMkLst>
            <pc:docMk/>
            <pc:sldMk cId="4243607227" sldId="478"/>
            <ac:picMk id="4" creationId="{D361D7E8-25E3-D7BA-59EB-FC03902BE3CE}"/>
          </ac:picMkLst>
        </pc:picChg>
        <pc:picChg chg="add mod">
          <ac:chgData name="Frida Ågren" userId="S::frida.agren@redcross.se::0d911e99-8703-4845-aa91-5fbe6309070d" providerId="AD" clId="Web-{9EB22EB6-DBB8-E398-2D7C-1A3064035415}" dt="2023-06-22T07:31:54.303" v="420"/>
          <ac:picMkLst>
            <pc:docMk/>
            <pc:sldMk cId="4243607227" sldId="478"/>
            <ac:picMk id="5" creationId="{6EDD5F2F-97B0-FD11-43AA-AF4913FA2E97}"/>
          </ac:picMkLst>
        </pc:picChg>
        <pc:picChg chg="add mod">
          <ac:chgData name="Frida Ågren" userId="S::frida.agren@redcross.se::0d911e99-8703-4845-aa91-5fbe6309070d" providerId="AD" clId="Web-{9EB22EB6-DBB8-E398-2D7C-1A3064035415}" dt="2023-06-22T07:31:54.303" v="421"/>
          <ac:picMkLst>
            <pc:docMk/>
            <pc:sldMk cId="4243607227" sldId="478"/>
            <ac:picMk id="6" creationId="{10404F5E-311B-630F-B717-B7790D6D7D3F}"/>
          </ac:picMkLst>
        </pc:picChg>
        <pc:picChg chg="add mod">
          <ac:chgData name="Frida Ågren" userId="S::frida.agren@redcross.se::0d911e99-8703-4845-aa91-5fbe6309070d" providerId="AD" clId="Web-{9EB22EB6-DBB8-E398-2D7C-1A3064035415}" dt="2023-06-22T07:31:54.319" v="423"/>
          <ac:picMkLst>
            <pc:docMk/>
            <pc:sldMk cId="4243607227" sldId="478"/>
            <ac:picMk id="7" creationId="{070731B4-7C61-94D3-F8D3-E432C877D27E}"/>
          </ac:picMkLst>
        </pc:picChg>
        <pc:picChg chg="add mod">
          <ac:chgData name="Frida Ågren" userId="S::frida.agren@redcross.se::0d911e99-8703-4845-aa91-5fbe6309070d" providerId="AD" clId="Web-{9EB22EB6-DBB8-E398-2D7C-1A3064035415}" dt="2023-06-22T07:31:54.303" v="422"/>
          <ac:picMkLst>
            <pc:docMk/>
            <pc:sldMk cId="4243607227" sldId="478"/>
            <ac:picMk id="8" creationId="{EE58FF7C-D080-9658-A62E-E1DA13043E1F}"/>
          </ac:picMkLst>
        </pc:picChg>
      </pc:sldChg>
      <pc:sldChg chg="addSp delSp modSp">
        <pc:chgData name="Frida Ågren" userId="S::frida.agren@redcross.se::0d911e99-8703-4845-aa91-5fbe6309070d" providerId="AD" clId="Web-{9EB22EB6-DBB8-E398-2D7C-1A3064035415}" dt="2023-06-22T09:59:36.979" v="530" actId="20577"/>
        <pc:sldMkLst>
          <pc:docMk/>
          <pc:sldMk cId="2032098507" sldId="484"/>
        </pc:sldMkLst>
        <pc:spChg chg="mod">
          <ac:chgData name="Frida Ågren" userId="S::frida.agren@redcross.se::0d911e99-8703-4845-aa91-5fbe6309070d" providerId="AD" clId="Web-{9EB22EB6-DBB8-E398-2D7C-1A3064035415}" dt="2023-06-22T09:59:36.979" v="530" actId="20577"/>
          <ac:spMkLst>
            <pc:docMk/>
            <pc:sldMk cId="2032098507" sldId="484"/>
            <ac:spMk id="2" creationId="{73F08BF6-ACF0-3954-3E6B-CC8DBCA0C442}"/>
          </ac:spMkLst>
        </pc:spChg>
        <pc:spChg chg="add del">
          <ac:chgData name="Frida Ågren" userId="S::frida.agren@redcross.se::0d911e99-8703-4845-aa91-5fbe6309070d" providerId="AD" clId="Web-{9EB22EB6-DBB8-E398-2D7C-1A3064035415}" dt="2023-06-22T07:18:22.426" v="177"/>
          <ac:spMkLst>
            <pc:docMk/>
            <pc:sldMk cId="2032098507" sldId="484"/>
            <ac:spMk id="8" creationId="{E5DF4913-BB2F-2D72-B5F0-86350F0B0343}"/>
          </ac:spMkLst>
        </pc:spChg>
        <pc:picChg chg="add del mod ord">
          <ac:chgData name="Frida Ågren" userId="S::frida.agren@redcross.se::0d911e99-8703-4845-aa91-5fbe6309070d" providerId="AD" clId="Web-{9EB22EB6-DBB8-E398-2D7C-1A3064035415}" dt="2023-06-22T07:17:55.206" v="172"/>
          <ac:picMkLst>
            <pc:docMk/>
            <pc:sldMk cId="2032098507" sldId="484"/>
            <ac:picMk id="4" creationId="{25E88A70-6100-7E1D-6E0B-F556EF97CE8B}"/>
          </ac:picMkLst>
        </pc:picChg>
        <pc:picChg chg="add del mod ord">
          <ac:chgData name="Frida Ågren" userId="S::frida.agren@redcross.se::0d911e99-8703-4845-aa91-5fbe6309070d" providerId="AD" clId="Web-{9EB22EB6-DBB8-E398-2D7C-1A3064035415}" dt="2023-06-22T07:18:06.003" v="174"/>
          <ac:picMkLst>
            <pc:docMk/>
            <pc:sldMk cId="2032098507" sldId="484"/>
            <ac:picMk id="5" creationId="{C28D1513-C000-21AE-5B68-2517BD91AAF3}"/>
          </ac:picMkLst>
        </pc:picChg>
        <pc:picChg chg="add del mod ord">
          <ac:chgData name="Frida Ågren" userId="S::frida.agren@redcross.se::0d911e99-8703-4845-aa91-5fbe6309070d" providerId="AD" clId="Web-{9EB22EB6-DBB8-E398-2D7C-1A3064035415}" dt="2023-06-22T07:18:17.801" v="176"/>
          <ac:picMkLst>
            <pc:docMk/>
            <pc:sldMk cId="2032098507" sldId="484"/>
            <ac:picMk id="6" creationId="{169F3ADA-ACF4-2D1D-D145-CD9EED550A6D}"/>
          </ac:picMkLst>
        </pc:picChg>
        <pc:picChg chg="add mod ord">
          <ac:chgData name="Frida Ågren" userId="S::frida.agren@redcross.se::0d911e99-8703-4845-aa91-5fbe6309070d" providerId="AD" clId="Web-{9EB22EB6-DBB8-E398-2D7C-1A3064035415}" dt="2023-06-22T07:18:22.426" v="177"/>
          <ac:picMkLst>
            <pc:docMk/>
            <pc:sldMk cId="2032098507" sldId="484"/>
            <ac:picMk id="7" creationId="{1A7DE8FF-BB6B-A089-D859-5EF82F566F76}"/>
          </ac:picMkLst>
        </pc:picChg>
      </pc:sldChg>
      <pc:sldChg chg="modSp">
        <pc:chgData name="Frida Ågren" userId="S::frida.agren@redcross.se::0d911e99-8703-4845-aa91-5fbe6309070d" providerId="AD" clId="Web-{9EB22EB6-DBB8-E398-2D7C-1A3064035415}" dt="2023-06-21T07:48:29.068" v="34" actId="20577"/>
        <pc:sldMkLst>
          <pc:docMk/>
          <pc:sldMk cId="3322171854" sldId="485"/>
        </pc:sldMkLst>
        <pc:spChg chg="mod">
          <ac:chgData name="Frida Ågren" userId="S::frida.agren@redcross.se::0d911e99-8703-4845-aa91-5fbe6309070d" providerId="AD" clId="Web-{9EB22EB6-DBB8-E398-2D7C-1A3064035415}" dt="2023-06-21T07:48:29.068" v="34" actId="20577"/>
          <ac:spMkLst>
            <pc:docMk/>
            <pc:sldMk cId="3322171854" sldId="485"/>
            <ac:spMk id="9" creationId="{1AAF6859-8059-A73C-1946-2BF1901C252D}"/>
          </ac:spMkLst>
        </pc:spChg>
      </pc:sldChg>
      <pc:sldChg chg="modSp">
        <pc:chgData name="Frida Ågren" userId="S::frida.agren@redcross.se::0d911e99-8703-4845-aa91-5fbe6309070d" providerId="AD" clId="Web-{9EB22EB6-DBB8-E398-2D7C-1A3064035415}" dt="2023-06-22T10:00:33.012" v="531"/>
        <pc:sldMkLst>
          <pc:docMk/>
          <pc:sldMk cId="4148991337" sldId="486"/>
        </pc:sldMkLst>
        <pc:spChg chg="mod">
          <ac:chgData name="Frida Ågren" userId="S::frida.agren@redcross.se::0d911e99-8703-4845-aa91-5fbe6309070d" providerId="AD" clId="Web-{9EB22EB6-DBB8-E398-2D7C-1A3064035415}" dt="2023-06-22T10:00:33.012" v="531"/>
          <ac:spMkLst>
            <pc:docMk/>
            <pc:sldMk cId="4148991337" sldId="486"/>
            <ac:spMk id="5" creationId="{A072889E-EFDF-4F59-8D21-628C751BA910}"/>
          </ac:spMkLst>
        </pc:spChg>
      </pc:sldChg>
      <pc:sldChg chg="delSp modSp">
        <pc:chgData name="Frida Ågren" userId="S::frida.agren@redcross.se::0d911e99-8703-4845-aa91-5fbe6309070d" providerId="AD" clId="Web-{9EB22EB6-DBB8-E398-2D7C-1A3064035415}" dt="2023-06-22T09:57:50.819" v="520" actId="20577"/>
        <pc:sldMkLst>
          <pc:docMk/>
          <pc:sldMk cId="3115131356" sldId="487"/>
        </pc:sldMkLst>
        <pc:spChg chg="mod">
          <ac:chgData name="Frida Ågren" userId="S::frida.agren@redcross.se::0d911e99-8703-4845-aa91-5fbe6309070d" providerId="AD" clId="Web-{9EB22EB6-DBB8-E398-2D7C-1A3064035415}" dt="2023-06-22T09:57:50.819" v="520" actId="20577"/>
          <ac:spMkLst>
            <pc:docMk/>
            <pc:sldMk cId="3115131356" sldId="487"/>
            <ac:spMk id="3" creationId="{FFBF18FC-6E37-D3CF-2302-C0516EB59602}"/>
          </ac:spMkLst>
        </pc:spChg>
        <pc:spChg chg="del">
          <ac:chgData name="Frida Ågren" userId="S::frida.agren@redcross.se::0d911e99-8703-4845-aa91-5fbe6309070d" providerId="AD" clId="Web-{9EB22EB6-DBB8-E398-2D7C-1A3064035415}" dt="2023-06-21T10:08:50.702" v="166"/>
          <ac:spMkLst>
            <pc:docMk/>
            <pc:sldMk cId="3115131356" sldId="487"/>
            <ac:spMk id="5" creationId="{C64C399F-D564-F906-95A3-B5F400F4C15C}"/>
          </ac:spMkLst>
        </pc:spChg>
      </pc:sldChg>
      <pc:sldChg chg="addSp modSp">
        <pc:chgData name="Frida Ågren" userId="S::frida.agren@redcross.se::0d911e99-8703-4845-aa91-5fbe6309070d" providerId="AD" clId="Web-{9EB22EB6-DBB8-E398-2D7C-1A3064035415}" dt="2023-06-22T09:59:16.025" v="529" actId="14100"/>
        <pc:sldMkLst>
          <pc:docMk/>
          <pc:sldMk cId="2356191277" sldId="488"/>
        </pc:sldMkLst>
        <pc:spChg chg="mod">
          <ac:chgData name="Frida Ågren" userId="S::frida.agren@redcross.se::0d911e99-8703-4845-aa91-5fbe6309070d" providerId="AD" clId="Web-{9EB22EB6-DBB8-E398-2D7C-1A3064035415}" dt="2023-06-22T09:59:08.165" v="527" actId="1076"/>
          <ac:spMkLst>
            <pc:docMk/>
            <pc:sldMk cId="2356191277" sldId="488"/>
            <ac:spMk id="2" creationId="{3848EDE9-B814-4DAA-2E16-9ABC842AF73F}"/>
          </ac:spMkLst>
        </pc:spChg>
        <pc:spChg chg="add mod">
          <ac:chgData name="Frida Ågren" userId="S::frida.agren@redcross.se::0d911e99-8703-4845-aa91-5fbe6309070d" providerId="AD" clId="Web-{9EB22EB6-DBB8-E398-2D7C-1A3064035415}" dt="2023-06-22T09:59:02.243" v="526" actId="1076"/>
          <ac:spMkLst>
            <pc:docMk/>
            <pc:sldMk cId="2356191277" sldId="488"/>
            <ac:spMk id="5" creationId="{20397C5F-17BA-4302-2B55-9DDB8A0D7156}"/>
          </ac:spMkLst>
        </pc:spChg>
        <pc:spChg chg="mod">
          <ac:chgData name="Frida Ågren" userId="S::frida.agren@redcross.se::0d911e99-8703-4845-aa91-5fbe6309070d" providerId="AD" clId="Web-{9EB22EB6-DBB8-E398-2D7C-1A3064035415}" dt="2023-06-22T09:59:11.165" v="528" actId="1076"/>
          <ac:spMkLst>
            <pc:docMk/>
            <pc:sldMk cId="2356191277" sldId="488"/>
            <ac:spMk id="9" creationId="{8E31EBF9-33B9-1092-9B12-D9BBE77EB211}"/>
          </ac:spMkLst>
        </pc:spChg>
        <pc:picChg chg="add mod">
          <ac:chgData name="Frida Ågren" userId="S::frida.agren@redcross.se::0d911e99-8703-4845-aa91-5fbe6309070d" providerId="AD" clId="Web-{9EB22EB6-DBB8-E398-2D7C-1A3064035415}" dt="2023-06-22T09:59:16.025" v="529" actId="14100"/>
          <ac:picMkLst>
            <pc:docMk/>
            <pc:sldMk cId="2356191277" sldId="488"/>
            <ac:picMk id="3" creationId="{E0CA86AA-836F-5DDB-971F-F1E180DCD20E}"/>
          </ac:picMkLst>
        </pc:picChg>
      </pc:sldChg>
      <pc:sldChg chg="add del replId">
        <pc:chgData name="Frida Ågren" userId="S::frida.agren@redcross.se::0d911e99-8703-4845-aa91-5fbe6309070d" providerId="AD" clId="Web-{9EB22EB6-DBB8-E398-2D7C-1A3064035415}" dt="2023-06-22T07:20:59.311" v="184"/>
        <pc:sldMkLst>
          <pc:docMk/>
          <pc:sldMk cId="3386343219" sldId="490"/>
        </pc:sldMkLst>
      </pc:sldChg>
    </pc:docChg>
  </pc:docChgLst>
  <pc:docChgLst>
    <pc:chgData name="Frida Ågren" userId="S::frida.agren@redcross.se::0d911e99-8703-4845-aa91-5fbe6309070d" providerId="AD" clId="Web-{0DA09BD5-88C3-E219-4F8C-3003D5213E04}"/>
    <pc:docChg chg="modSld">
      <pc:chgData name="Frida Ågren" userId="S::frida.agren@redcross.se::0d911e99-8703-4845-aa91-5fbe6309070d" providerId="AD" clId="Web-{0DA09BD5-88C3-E219-4F8C-3003D5213E04}" dt="2023-07-03T08:57:48.121" v="38" actId="20577"/>
      <pc:docMkLst>
        <pc:docMk/>
      </pc:docMkLst>
      <pc:sldChg chg="modSp">
        <pc:chgData name="Frida Ågren" userId="S::frida.agren@redcross.se::0d911e99-8703-4845-aa91-5fbe6309070d" providerId="AD" clId="Web-{0DA09BD5-88C3-E219-4F8C-3003D5213E04}" dt="2023-07-03T08:57:48.121" v="38" actId="20577"/>
        <pc:sldMkLst>
          <pc:docMk/>
          <pc:sldMk cId="967762521" sldId="295"/>
        </pc:sldMkLst>
        <pc:spChg chg="mod">
          <ac:chgData name="Frida Ågren" userId="S::frida.agren@redcross.se::0d911e99-8703-4845-aa91-5fbe6309070d" providerId="AD" clId="Web-{0DA09BD5-88C3-E219-4F8C-3003D5213E04}" dt="2023-07-03T08:57:48.121" v="38" actId="20577"/>
          <ac:spMkLst>
            <pc:docMk/>
            <pc:sldMk cId="967762521" sldId="295"/>
            <ac:spMk id="4" creationId="{A3A8C096-BEC6-4125-9D9B-F9251F0DDA1C}"/>
          </ac:spMkLst>
        </pc:spChg>
      </pc:sldChg>
      <pc:sldChg chg="modSp">
        <pc:chgData name="Frida Ågren" userId="S::frida.agren@redcross.se::0d911e99-8703-4845-aa91-5fbe6309070d" providerId="AD" clId="Web-{0DA09BD5-88C3-E219-4F8C-3003D5213E04}" dt="2023-07-03T08:56:40.104" v="15" actId="20577"/>
        <pc:sldMkLst>
          <pc:docMk/>
          <pc:sldMk cId="3172132647" sldId="477"/>
        </pc:sldMkLst>
        <pc:spChg chg="mod">
          <ac:chgData name="Frida Ågren" userId="S::frida.agren@redcross.se::0d911e99-8703-4845-aa91-5fbe6309070d" providerId="AD" clId="Web-{0DA09BD5-88C3-E219-4F8C-3003D5213E04}" dt="2023-07-03T08:56:40.104" v="15" actId="20577"/>
          <ac:spMkLst>
            <pc:docMk/>
            <pc:sldMk cId="3172132647" sldId="477"/>
            <ac:spMk id="5" creationId="{DEAADA86-CEE1-4538-99E9-FFEE3F6C5B28}"/>
          </ac:spMkLst>
        </pc:spChg>
      </pc:sldChg>
      <pc:sldChg chg="modSp">
        <pc:chgData name="Frida Ågren" userId="S::frida.agren@redcross.se::0d911e99-8703-4845-aa91-5fbe6309070d" providerId="AD" clId="Web-{0DA09BD5-88C3-E219-4F8C-3003D5213E04}" dt="2023-07-03T08:57:10.698" v="30" actId="20577"/>
        <pc:sldMkLst>
          <pc:docMk/>
          <pc:sldMk cId="3115131356" sldId="487"/>
        </pc:sldMkLst>
        <pc:spChg chg="mod">
          <ac:chgData name="Frida Ågren" userId="S::frida.agren@redcross.se::0d911e99-8703-4845-aa91-5fbe6309070d" providerId="AD" clId="Web-{0DA09BD5-88C3-E219-4F8C-3003D5213E04}" dt="2023-07-03T08:57:10.698" v="30" actId="20577"/>
          <ac:spMkLst>
            <pc:docMk/>
            <pc:sldMk cId="3115131356" sldId="487"/>
            <ac:spMk id="3" creationId="{FFBF18FC-6E37-D3CF-2302-C0516EB59602}"/>
          </ac:spMkLst>
        </pc:spChg>
      </pc:sldChg>
      <pc:sldChg chg="modSp">
        <pc:chgData name="Frida Ågren" userId="S::frida.agren@redcross.se::0d911e99-8703-4845-aa91-5fbe6309070d" providerId="AD" clId="Web-{0DA09BD5-88C3-E219-4F8C-3003D5213E04}" dt="2023-07-03T08:55:35.836" v="4" actId="20577"/>
        <pc:sldMkLst>
          <pc:docMk/>
          <pc:sldMk cId="2356191277" sldId="488"/>
        </pc:sldMkLst>
        <pc:spChg chg="mod">
          <ac:chgData name="Frida Ågren" userId="S::frida.agren@redcross.se::0d911e99-8703-4845-aa91-5fbe6309070d" providerId="AD" clId="Web-{0DA09BD5-88C3-E219-4F8C-3003D5213E04}" dt="2023-07-03T08:55:35.836" v="4" actId="20577"/>
          <ac:spMkLst>
            <pc:docMk/>
            <pc:sldMk cId="2356191277" sldId="488"/>
            <ac:spMk id="9" creationId="{8E31EBF9-33B9-1092-9B12-D9BBE77EB211}"/>
          </ac:spMkLst>
        </pc:spChg>
      </pc:sldChg>
    </pc:docChg>
  </pc:docChgLst>
  <pc:docChgLst>
    <pc:chgData name="Anna Mattson" userId="S::anna.mattson@redcross.se::82a33678-ccfd-4783-ac4e-da9866e8ab0f" providerId="AD" clId="Web-{DBEEEEB7-BAB2-8271-ED4B-044F19B1D1E5}"/>
    <pc:docChg chg="modSld">
      <pc:chgData name="Anna Mattson" userId="S::anna.mattson@redcross.se::82a33678-ccfd-4783-ac4e-da9866e8ab0f" providerId="AD" clId="Web-{DBEEEEB7-BAB2-8271-ED4B-044F19B1D1E5}" dt="2021-08-20T13:49:15.106" v="107" actId="20577"/>
      <pc:docMkLst>
        <pc:docMk/>
      </pc:docMkLst>
      <pc:sldChg chg="modSp">
        <pc:chgData name="Anna Mattson" userId="S::anna.mattson@redcross.se::82a33678-ccfd-4783-ac4e-da9866e8ab0f" providerId="AD" clId="Web-{DBEEEEB7-BAB2-8271-ED4B-044F19B1D1E5}" dt="2021-08-20T13:35:54.773" v="6" actId="20577"/>
        <pc:sldMkLst>
          <pc:docMk/>
          <pc:sldMk cId="3429043318" sldId="257"/>
        </pc:sldMkLst>
        <pc:spChg chg="mod">
          <ac:chgData name="Anna Mattson" userId="S::anna.mattson@redcross.se::82a33678-ccfd-4783-ac4e-da9866e8ab0f" providerId="AD" clId="Web-{DBEEEEB7-BAB2-8271-ED4B-044F19B1D1E5}" dt="2021-08-20T13:35:54.773" v="6" actId="20577"/>
          <ac:spMkLst>
            <pc:docMk/>
            <pc:sldMk cId="3429043318" sldId="257"/>
            <ac:spMk id="2" creationId="{B93D1D05-0764-448D-98DD-2D5BBBFAEA1E}"/>
          </ac:spMkLst>
        </pc:spChg>
      </pc:sldChg>
      <pc:sldChg chg="modSp">
        <pc:chgData name="Anna Mattson" userId="S::anna.mattson@redcross.se::82a33678-ccfd-4783-ac4e-da9866e8ab0f" providerId="AD" clId="Web-{DBEEEEB7-BAB2-8271-ED4B-044F19B1D1E5}" dt="2021-08-20T13:39:04.059" v="35" actId="20577"/>
        <pc:sldMkLst>
          <pc:docMk/>
          <pc:sldMk cId="2398517921" sldId="440"/>
        </pc:sldMkLst>
        <pc:spChg chg="mod">
          <ac:chgData name="Anna Mattson" userId="S::anna.mattson@redcross.se::82a33678-ccfd-4783-ac4e-da9866e8ab0f" providerId="AD" clId="Web-{DBEEEEB7-BAB2-8271-ED4B-044F19B1D1E5}" dt="2021-08-20T13:39:04.059" v="35" actId="20577"/>
          <ac:spMkLst>
            <pc:docMk/>
            <pc:sldMk cId="2398517921" sldId="440"/>
            <ac:spMk id="3" creationId="{FB126ED1-031D-4CF6-930E-0B54B03E63B1}"/>
          </ac:spMkLst>
        </pc:spChg>
      </pc:sldChg>
      <pc:sldChg chg="modSp">
        <pc:chgData name="Anna Mattson" userId="S::anna.mattson@redcross.se::82a33678-ccfd-4783-ac4e-da9866e8ab0f" providerId="AD" clId="Web-{DBEEEEB7-BAB2-8271-ED4B-044F19B1D1E5}" dt="2021-08-20T13:49:15.106" v="107" actId="20577"/>
        <pc:sldMkLst>
          <pc:docMk/>
          <pc:sldMk cId="208820028" sldId="447"/>
        </pc:sldMkLst>
        <pc:spChg chg="mod">
          <ac:chgData name="Anna Mattson" userId="S::anna.mattson@redcross.se::82a33678-ccfd-4783-ac4e-da9866e8ab0f" providerId="AD" clId="Web-{DBEEEEB7-BAB2-8271-ED4B-044F19B1D1E5}" dt="2021-08-20T13:49:15.106" v="107" actId="20577"/>
          <ac:spMkLst>
            <pc:docMk/>
            <pc:sldMk cId="208820028" sldId="447"/>
            <ac:spMk id="6" creationId="{55DFB463-BFF6-4A0D-BE5D-ED83956838F0}"/>
          </ac:spMkLst>
        </pc:spChg>
        <pc:spChg chg="mod">
          <ac:chgData name="Anna Mattson" userId="S::anna.mattson@redcross.se::82a33678-ccfd-4783-ac4e-da9866e8ab0f" providerId="AD" clId="Web-{DBEEEEB7-BAB2-8271-ED4B-044F19B1D1E5}" dt="2021-08-20T13:40:29.374" v="41" actId="20577"/>
          <ac:spMkLst>
            <pc:docMk/>
            <pc:sldMk cId="208820028" sldId="447"/>
            <ac:spMk id="11" creationId="{D22C178A-5435-4FFE-BEF3-F01B5D3BDF28}"/>
          </ac:spMkLst>
        </pc:spChg>
      </pc:sldChg>
      <pc:sldChg chg="modSp">
        <pc:chgData name="Anna Mattson" userId="S::anna.mattson@redcross.se::82a33678-ccfd-4783-ac4e-da9866e8ab0f" providerId="AD" clId="Web-{DBEEEEB7-BAB2-8271-ED4B-044F19B1D1E5}" dt="2021-08-20T13:40:19.202" v="39" actId="20577"/>
        <pc:sldMkLst>
          <pc:docMk/>
          <pc:sldMk cId="1372942165" sldId="466"/>
        </pc:sldMkLst>
        <pc:spChg chg="mod">
          <ac:chgData name="Anna Mattson" userId="S::anna.mattson@redcross.se::82a33678-ccfd-4783-ac4e-da9866e8ab0f" providerId="AD" clId="Web-{DBEEEEB7-BAB2-8271-ED4B-044F19B1D1E5}" dt="2021-08-20T13:40:19.202" v="39" actId="20577"/>
          <ac:spMkLst>
            <pc:docMk/>
            <pc:sldMk cId="1372942165" sldId="466"/>
            <ac:spMk id="6" creationId="{55DFB463-BFF6-4A0D-BE5D-ED83956838F0}"/>
          </ac:spMkLst>
        </pc:spChg>
      </pc:sldChg>
      <pc:sldChg chg="modSp">
        <pc:chgData name="Anna Mattson" userId="S::anna.mattson@redcross.se::82a33678-ccfd-4783-ac4e-da9866e8ab0f" providerId="AD" clId="Web-{DBEEEEB7-BAB2-8271-ED4B-044F19B1D1E5}" dt="2021-08-20T13:47:53.713" v="99" actId="1076"/>
        <pc:sldMkLst>
          <pc:docMk/>
          <pc:sldMk cId="3455148617" sldId="474"/>
        </pc:sldMkLst>
        <pc:spChg chg="mod">
          <ac:chgData name="Anna Mattson" userId="S::anna.mattson@redcross.se::82a33678-ccfd-4783-ac4e-da9866e8ab0f" providerId="AD" clId="Web-{DBEEEEB7-BAB2-8271-ED4B-044F19B1D1E5}" dt="2021-08-20T13:47:42.557" v="97" actId="1076"/>
          <ac:spMkLst>
            <pc:docMk/>
            <pc:sldMk cId="3455148617" sldId="474"/>
            <ac:spMk id="2" creationId="{8B770BBB-9582-4E12-ACE7-79ECC7605ACB}"/>
          </ac:spMkLst>
        </pc:spChg>
        <pc:spChg chg="mod">
          <ac:chgData name="Anna Mattson" userId="S::anna.mattson@redcross.se::82a33678-ccfd-4783-ac4e-da9866e8ab0f" providerId="AD" clId="Web-{DBEEEEB7-BAB2-8271-ED4B-044F19B1D1E5}" dt="2021-08-20T13:47:15.478" v="94" actId="1076"/>
          <ac:spMkLst>
            <pc:docMk/>
            <pc:sldMk cId="3455148617" sldId="474"/>
            <ac:spMk id="7" creationId="{E7006268-23D1-4CD9-B898-E72C57486590}"/>
          </ac:spMkLst>
        </pc:spChg>
        <pc:picChg chg="mod">
          <ac:chgData name="Anna Mattson" userId="S::anna.mattson@redcross.se::82a33678-ccfd-4783-ac4e-da9866e8ab0f" providerId="AD" clId="Web-{DBEEEEB7-BAB2-8271-ED4B-044F19B1D1E5}" dt="2021-08-20T13:47:53.713" v="99" actId="1076"/>
          <ac:picMkLst>
            <pc:docMk/>
            <pc:sldMk cId="3455148617" sldId="474"/>
            <ac:picMk id="3" creationId="{C20AF514-B3D0-4AFC-93BE-3E522B12FFED}"/>
          </ac:picMkLst>
        </pc:picChg>
        <pc:picChg chg="mod">
          <ac:chgData name="Anna Mattson" userId="S::anna.mattson@redcross.se::82a33678-ccfd-4783-ac4e-da9866e8ab0f" providerId="AD" clId="Web-{DBEEEEB7-BAB2-8271-ED4B-044F19B1D1E5}" dt="2021-08-20T13:47:45.307" v="98" actId="1076"/>
          <ac:picMkLst>
            <pc:docMk/>
            <pc:sldMk cId="3455148617" sldId="474"/>
            <ac:picMk id="13" creationId="{8B60BB1A-3930-452D-A2B9-76C311C16B0C}"/>
          </ac:picMkLst>
        </pc:picChg>
      </pc:sldChg>
      <pc:sldChg chg="mod modShow">
        <pc:chgData name="Anna Mattson" userId="S::anna.mattson@redcross.se::82a33678-ccfd-4783-ac4e-da9866e8ab0f" providerId="AD" clId="Web-{DBEEEEB7-BAB2-8271-ED4B-044F19B1D1E5}" dt="2021-08-20T13:48:14.526" v="100"/>
        <pc:sldMkLst>
          <pc:docMk/>
          <pc:sldMk cId="1491727701" sldId="476"/>
        </pc:sldMkLst>
      </pc:sldChg>
      <pc:sldChg chg="modSp">
        <pc:chgData name="Anna Mattson" userId="S::anna.mattson@redcross.se::82a33678-ccfd-4783-ac4e-da9866e8ab0f" providerId="AD" clId="Web-{DBEEEEB7-BAB2-8271-ED4B-044F19B1D1E5}" dt="2021-08-20T13:41:34.704" v="59" actId="20577"/>
        <pc:sldMkLst>
          <pc:docMk/>
          <pc:sldMk cId="3172132647" sldId="477"/>
        </pc:sldMkLst>
        <pc:spChg chg="mod">
          <ac:chgData name="Anna Mattson" userId="S::anna.mattson@redcross.se::82a33678-ccfd-4783-ac4e-da9866e8ab0f" providerId="AD" clId="Web-{DBEEEEB7-BAB2-8271-ED4B-044F19B1D1E5}" dt="2021-08-20T13:41:34.704" v="59" actId="20577"/>
          <ac:spMkLst>
            <pc:docMk/>
            <pc:sldMk cId="3172132647" sldId="477"/>
            <ac:spMk id="5" creationId="{DEAADA86-CEE1-4538-99E9-FFEE3F6C5B28}"/>
          </ac:spMkLst>
        </pc:spChg>
        <pc:spChg chg="mod">
          <ac:chgData name="Anna Mattson" userId="S::anna.mattson@redcross.se::82a33678-ccfd-4783-ac4e-da9866e8ab0f" providerId="AD" clId="Web-{DBEEEEB7-BAB2-8271-ED4B-044F19B1D1E5}" dt="2021-08-20T13:41:14.672" v="43" actId="20577"/>
          <ac:spMkLst>
            <pc:docMk/>
            <pc:sldMk cId="3172132647" sldId="477"/>
            <ac:spMk id="16" creationId="{02142ACA-1D44-48D4-AD8E-613A1522483E}"/>
          </ac:spMkLst>
        </pc:spChg>
      </pc:sldChg>
      <pc:sldChg chg="modSp">
        <pc:chgData name="Anna Mattson" userId="S::anna.mattson@redcross.se::82a33678-ccfd-4783-ac4e-da9866e8ab0f" providerId="AD" clId="Web-{DBEEEEB7-BAB2-8271-ED4B-044F19B1D1E5}" dt="2021-08-20T13:45:43.101" v="90" actId="20577"/>
        <pc:sldMkLst>
          <pc:docMk/>
          <pc:sldMk cId="4243607227" sldId="478"/>
        </pc:sldMkLst>
        <pc:spChg chg="mod">
          <ac:chgData name="Anna Mattson" userId="S::anna.mattson@redcross.se::82a33678-ccfd-4783-ac4e-da9866e8ab0f" providerId="AD" clId="Web-{DBEEEEB7-BAB2-8271-ED4B-044F19B1D1E5}" dt="2021-08-20T13:45:43.101" v="90" actId="20577"/>
          <ac:spMkLst>
            <pc:docMk/>
            <pc:sldMk cId="4243607227" sldId="478"/>
            <ac:spMk id="3" creationId="{6EC8C4DA-964C-4073-8B69-E617C98CA19E}"/>
          </ac:spMkLst>
        </pc:spChg>
      </pc:sldChg>
      <pc:sldChg chg="mod modShow">
        <pc:chgData name="Anna Mattson" userId="S::anna.mattson@redcross.se::82a33678-ccfd-4783-ac4e-da9866e8ab0f" providerId="AD" clId="Web-{DBEEEEB7-BAB2-8271-ED4B-044F19B1D1E5}" dt="2021-08-20T13:48:17.151" v="101"/>
        <pc:sldMkLst>
          <pc:docMk/>
          <pc:sldMk cId="626848292" sldId="480"/>
        </pc:sldMkLst>
      </pc:sldChg>
      <pc:sldChg chg="modSp">
        <pc:chgData name="Anna Mattson" userId="S::anna.mattson@redcross.se::82a33678-ccfd-4783-ac4e-da9866e8ab0f" providerId="AD" clId="Web-{DBEEEEB7-BAB2-8271-ED4B-044F19B1D1E5}" dt="2021-08-20T13:46:18.164" v="93" actId="20577"/>
        <pc:sldMkLst>
          <pc:docMk/>
          <pc:sldMk cId="2261782007" sldId="481"/>
        </pc:sldMkLst>
        <pc:spChg chg="mod">
          <ac:chgData name="Anna Mattson" userId="S::anna.mattson@redcross.se::82a33678-ccfd-4783-ac4e-da9866e8ab0f" providerId="AD" clId="Web-{DBEEEEB7-BAB2-8271-ED4B-044F19B1D1E5}" dt="2021-08-20T13:46:18.164" v="93" actId="20577"/>
          <ac:spMkLst>
            <pc:docMk/>
            <pc:sldMk cId="2261782007" sldId="481"/>
            <ac:spMk id="3" creationId="{272F185C-51B5-4581-B078-56A4B5C03BCC}"/>
          </ac:spMkLst>
        </pc:spChg>
      </pc:sldChg>
    </pc:docChg>
  </pc:docChgLst>
  <pc:docChgLst>
    <pc:chgData name="Frida Ågren" userId="S::frida.agren@redcross.se::0d911e99-8703-4845-aa91-5fbe6309070d" providerId="AD" clId="Web-{31544AFA-C60B-F90B-4A9C-9EF7090B582D}"/>
    <pc:docChg chg="modSld">
      <pc:chgData name="Frida Ågren" userId="S::frida.agren@redcross.se::0d911e99-8703-4845-aa91-5fbe6309070d" providerId="AD" clId="Web-{31544AFA-C60B-F90B-4A9C-9EF7090B582D}" dt="2021-08-23T08:03:37.096" v="3"/>
      <pc:docMkLst>
        <pc:docMk/>
      </pc:docMkLst>
      <pc:sldChg chg="modNotes">
        <pc:chgData name="Frida Ågren" userId="S::frida.agren@redcross.se::0d911e99-8703-4845-aa91-5fbe6309070d" providerId="AD" clId="Web-{31544AFA-C60B-F90B-4A9C-9EF7090B582D}" dt="2021-08-23T08:03:37.096" v="3"/>
        <pc:sldMkLst>
          <pc:docMk/>
          <pc:sldMk cId="1446097122" sldId="438"/>
        </pc:sldMkLst>
      </pc:sldChg>
      <pc:sldChg chg="modNotes">
        <pc:chgData name="Frida Ågren" userId="S::frida.agren@redcross.se::0d911e99-8703-4845-aa91-5fbe6309070d" providerId="AD" clId="Web-{31544AFA-C60B-F90B-4A9C-9EF7090B582D}" dt="2021-08-23T08:03:20.830" v="0"/>
        <pc:sldMkLst>
          <pc:docMk/>
          <pc:sldMk cId="2690901308" sldId="444"/>
        </pc:sldMkLst>
      </pc:sldChg>
    </pc:docChg>
  </pc:docChgLst>
  <pc:docChgLst>
    <pc:chgData name="Anna Mattson" userId="82a33678-ccfd-4783-ac4e-da9866e8ab0f" providerId="ADAL" clId="{B8D1A0DA-3642-4E5B-AA23-D632EDDDB537}"/>
    <pc:docChg chg="undo custSel delSld modSld">
      <pc:chgData name="Anna Mattson" userId="82a33678-ccfd-4783-ac4e-da9866e8ab0f" providerId="ADAL" clId="{B8D1A0DA-3642-4E5B-AA23-D632EDDDB537}" dt="2021-08-23T06:52:45.182" v="777" actId="2696"/>
      <pc:docMkLst>
        <pc:docMk/>
      </pc:docMkLst>
      <pc:sldChg chg="delSp modSp mod modAnim modNotesTx">
        <pc:chgData name="Anna Mattson" userId="82a33678-ccfd-4783-ac4e-da9866e8ab0f" providerId="ADAL" clId="{B8D1A0DA-3642-4E5B-AA23-D632EDDDB537}" dt="2021-08-23T06:51:09.526" v="767" actId="5793"/>
        <pc:sldMkLst>
          <pc:docMk/>
          <pc:sldMk cId="2271868151" sldId="439"/>
        </pc:sldMkLst>
        <pc:spChg chg="mod">
          <ac:chgData name="Anna Mattson" userId="82a33678-ccfd-4783-ac4e-da9866e8ab0f" providerId="ADAL" clId="{B8D1A0DA-3642-4E5B-AA23-D632EDDDB537}" dt="2021-08-23T06:50:49.973" v="763" actId="255"/>
          <ac:spMkLst>
            <pc:docMk/>
            <pc:sldMk cId="2271868151" sldId="439"/>
            <ac:spMk id="2" creationId="{AEED6CE7-66C3-4B7C-894B-8F89293E4054}"/>
          </ac:spMkLst>
        </pc:spChg>
        <pc:spChg chg="mod">
          <ac:chgData name="Anna Mattson" userId="82a33678-ccfd-4783-ac4e-da9866e8ab0f" providerId="ADAL" clId="{B8D1A0DA-3642-4E5B-AA23-D632EDDDB537}" dt="2021-08-23T06:51:09.526" v="767" actId="5793"/>
          <ac:spMkLst>
            <pc:docMk/>
            <pc:sldMk cId="2271868151" sldId="439"/>
            <ac:spMk id="3" creationId="{7E17A170-49A6-4D9B-9602-913F55D7E2C4}"/>
          </ac:spMkLst>
        </pc:spChg>
        <pc:spChg chg="del">
          <ac:chgData name="Anna Mattson" userId="82a33678-ccfd-4783-ac4e-da9866e8ab0f" providerId="ADAL" clId="{B8D1A0DA-3642-4E5B-AA23-D632EDDDB537}" dt="2021-08-23T06:47:14.053" v="698" actId="478"/>
          <ac:spMkLst>
            <pc:docMk/>
            <pc:sldMk cId="2271868151" sldId="439"/>
            <ac:spMk id="5" creationId="{A581B1AB-40B9-4B03-9E53-D8B7CF761E95}"/>
          </ac:spMkLst>
        </pc:spChg>
      </pc:sldChg>
      <pc:sldChg chg="modSp mod modNotesTx">
        <pc:chgData name="Anna Mattson" userId="82a33678-ccfd-4783-ac4e-da9866e8ab0f" providerId="ADAL" clId="{B8D1A0DA-3642-4E5B-AA23-D632EDDDB537}" dt="2021-08-23T06:40:23.116" v="137" actId="20577"/>
        <pc:sldMkLst>
          <pc:docMk/>
          <pc:sldMk cId="2398517921" sldId="440"/>
        </pc:sldMkLst>
        <pc:spChg chg="mod">
          <ac:chgData name="Anna Mattson" userId="82a33678-ccfd-4783-ac4e-da9866e8ab0f" providerId="ADAL" clId="{B8D1A0DA-3642-4E5B-AA23-D632EDDDB537}" dt="2021-08-23T06:39:52.888" v="114" actId="1076"/>
          <ac:spMkLst>
            <pc:docMk/>
            <pc:sldMk cId="2398517921" sldId="440"/>
            <ac:spMk id="3" creationId="{FB126ED1-031D-4CF6-930E-0B54B03E63B1}"/>
          </ac:spMkLst>
        </pc:spChg>
      </pc:sldChg>
      <pc:sldChg chg="modSp mod">
        <pc:chgData name="Anna Mattson" userId="82a33678-ccfd-4783-ac4e-da9866e8ab0f" providerId="ADAL" clId="{B8D1A0DA-3642-4E5B-AA23-D632EDDDB537}" dt="2021-08-23T06:41:13.413" v="141" actId="403"/>
        <pc:sldMkLst>
          <pc:docMk/>
          <pc:sldMk cId="979762317" sldId="445"/>
        </pc:sldMkLst>
        <pc:spChg chg="mod">
          <ac:chgData name="Anna Mattson" userId="82a33678-ccfd-4783-ac4e-da9866e8ab0f" providerId="ADAL" clId="{B8D1A0DA-3642-4E5B-AA23-D632EDDDB537}" dt="2021-08-23T06:41:13.413" v="141" actId="403"/>
          <ac:spMkLst>
            <pc:docMk/>
            <pc:sldMk cId="979762317" sldId="445"/>
            <ac:spMk id="2" creationId="{FE1084A3-08F6-47AB-BC1F-D8F26E7554A2}"/>
          </ac:spMkLst>
        </pc:spChg>
      </pc:sldChg>
      <pc:sldChg chg="modSp mod">
        <pc:chgData name="Anna Mattson" userId="82a33678-ccfd-4783-ac4e-da9866e8ab0f" providerId="ADAL" clId="{B8D1A0DA-3642-4E5B-AA23-D632EDDDB537}" dt="2021-08-23T06:41:07.248" v="140" actId="403"/>
        <pc:sldMkLst>
          <pc:docMk/>
          <pc:sldMk cId="3007176079" sldId="446"/>
        </pc:sldMkLst>
        <pc:spChg chg="mod">
          <ac:chgData name="Anna Mattson" userId="82a33678-ccfd-4783-ac4e-da9866e8ab0f" providerId="ADAL" clId="{B8D1A0DA-3642-4E5B-AA23-D632EDDDB537}" dt="2021-08-23T06:41:07.248" v="140" actId="403"/>
          <ac:spMkLst>
            <pc:docMk/>
            <pc:sldMk cId="3007176079" sldId="446"/>
            <ac:spMk id="24" creationId="{2ED8B83E-AFD4-4E9E-9641-F4BF3186B00C}"/>
          </ac:spMkLst>
        </pc:spChg>
      </pc:sldChg>
      <pc:sldChg chg="del">
        <pc:chgData name="Anna Mattson" userId="82a33678-ccfd-4783-ac4e-da9866e8ab0f" providerId="ADAL" clId="{B8D1A0DA-3642-4E5B-AA23-D632EDDDB537}" dt="2021-08-23T06:52:41.488" v="776" actId="2696"/>
        <pc:sldMkLst>
          <pc:docMk/>
          <pc:sldMk cId="1491727701" sldId="476"/>
        </pc:sldMkLst>
      </pc:sldChg>
      <pc:sldChg chg="modSp mod">
        <pc:chgData name="Anna Mattson" userId="82a33678-ccfd-4783-ac4e-da9866e8ab0f" providerId="ADAL" clId="{B8D1A0DA-3642-4E5B-AA23-D632EDDDB537}" dt="2021-08-23T06:52:05.178" v="774" actId="20577"/>
        <pc:sldMkLst>
          <pc:docMk/>
          <pc:sldMk cId="3172132647" sldId="477"/>
        </pc:sldMkLst>
        <pc:spChg chg="mod">
          <ac:chgData name="Anna Mattson" userId="82a33678-ccfd-4783-ac4e-da9866e8ab0f" providerId="ADAL" clId="{B8D1A0DA-3642-4E5B-AA23-D632EDDDB537}" dt="2021-08-23T06:52:05.178" v="774" actId="20577"/>
          <ac:spMkLst>
            <pc:docMk/>
            <pc:sldMk cId="3172132647" sldId="477"/>
            <ac:spMk id="5" creationId="{DEAADA86-CEE1-4538-99E9-FFEE3F6C5B28}"/>
          </ac:spMkLst>
        </pc:spChg>
      </pc:sldChg>
      <pc:sldChg chg="modSp mod">
        <pc:chgData name="Anna Mattson" userId="82a33678-ccfd-4783-ac4e-da9866e8ab0f" providerId="ADAL" clId="{B8D1A0DA-3642-4E5B-AA23-D632EDDDB537}" dt="2021-08-23T06:52:22.044" v="775" actId="20577"/>
        <pc:sldMkLst>
          <pc:docMk/>
          <pc:sldMk cId="4243607227" sldId="478"/>
        </pc:sldMkLst>
        <pc:spChg chg="mod">
          <ac:chgData name="Anna Mattson" userId="82a33678-ccfd-4783-ac4e-da9866e8ab0f" providerId="ADAL" clId="{B8D1A0DA-3642-4E5B-AA23-D632EDDDB537}" dt="2021-08-23T06:52:22.044" v="775" actId="20577"/>
          <ac:spMkLst>
            <pc:docMk/>
            <pc:sldMk cId="4243607227" sldId="478"/>
            <ac:spMk id="3" creationId="{6EC8C4DA-964C-4073-8B69-E617C98CA19E}"/>
          </ac:spMkLst>
        </pc:spChg>
      </pc:sldChg>
      <pc:sldChg chg="del">
        <pc:chgData name="Anna Mattson" userId="82a33678-ccfd-4783-ac4e-da9866e8ab0f" providerId="ADAL" clId="{B8D1A0DA-3642-4E5B-AA23-D632EDDDB537}" dt="2021-08-23T06:52:45.182" v="777" actId="2696"/>
        <pc:sldMkLst>
          <pc:docMk/>
          <pc:sldMk cId="626848292" sldId="480"/>
        </pc:sldMkLst>
      </pc:sldChg>
      <pc:sldChg chg="modNotesTx">
        <pc:chgData name="Anna Mattson" userId="82a33678-ccfd-4783-ac4e-da9866e8ab0f" providerId="ADAL" clId="{B8D1A0DA-3642-4E5B-AA23-D632EDDDB537}" dt="2021-08-23T06:51:41.162" v="769"/>
        <pc:sldMkLst>
          <pc:docMk/>
          <pc:sldMk cId="1620211407" sldId="482"/>
        </pc:sldMkLst>
      </pc:sldChg>
    </pc:docChg>
  </pc:docChgLst>
  <pc:docChgLst>
    <pc:chgData name="Frida Ågren" userId="S::frida.agren@redcross.se::0d911e99-8703-4845-aa91-5fbe6309070d" providerId="AD" clId="Web-{79944FA5-FF2A-8286-8D66-2BFCA6448C1B}"/>
    <pc:docChg chg="modSld">
      <pc:chgData name="Frida Ågren" userId="S::frida.agren@redcross.se::0d911e99-8703-4845-aa91-5fbe6309070d" providerId="AD" clId="Web-{79944FA5-FF2A-8286-8D66-2BFCA6448C1B}" dt="2023-08-21T08:52:37.385" v="12" actId="1076"/>
      <pc:docMkLst>
        <pc:docMk/>
      </pc:docMkLst>
      <pc:sldChg chg="modSp">
        <pc:chgData name="Frida Ågren" userId="S::frida.agren@redcross.se::0d911e99-8703-4845-aa91-5fbe6309070d" providerId="AD" clId="Web-{79944FA5-FF2A-8286-8D66-2BFCA6448C1B}" dt="2023-08-21T08:52:37.385" v="12" actId="1076"/>
        <pc:sldMkLst>
          <pc:docMk/>
          <pc:sldMk cId="967762521" sldId="295"/>
        </pc:sldMkLst>
        <pc:spChg chg="mod">
          <ac:chgData name="Frida Ågren" userId="S::frida.agren@redcross.se::0d911e99-8703-4845-aa91-5fbe6309070d" providerId="AD" clId="Web-{79944FA5-FF2A-8286-8D66-2BFCA6448C1B}" dt="2023-08-21T08:52:37.385" v="12" actId="1076"/>
          <ac:spMkLst>
            <pc:docMk/>
            <pc:sldMk cId="967762521" sldId="295"/>
            <ac:spMk id="4" creationId="{A3A8C096-BEC6-4125-9D9B-F9251F0DDA1C}"/>
          </ac:spMkLst>
        </pc:spChg>
      </pc:sldChg>
      <pc:sldChg chg="modSp">
        <pc:chgData name="Frida Ågren" userId="S::frida.agren@redcross.se::0d911e99-8703-4845-aa91-5fbe6309070d" providerId="AD" clId="Web-{79944FA5-FF2A-8286-8D66-2BFCA6448C1B}" dt="2023-08-21T08:47:15.655" v="4" actId="20577"/>
        <pc:sldMkLst>
          <pc:docMk/>
          <pc:sldMk cId="2398517921" sldId="440"/>
        </pc:sldMkLst>
        <pc:spChg chg="mod">
          <ac:chgData name="Frida Ågren" userId="S::frida.agren@redcross.se::0d911e99-8703-4845-aa91-5fbe6309070d" providerId="AD" clId="Web-{79944FA5-FF2A-8286-8D66-2BFCA6448C1B}" dt="2023-08-21T08:47:15.655" v="4" actId="20577"/>
          <ac:spMkLst>
            <pc:docMk/>
            <pc:sldMk cId="2398517921" sldId="440"/>
            <ac:spMk id="2" creationId="{73A16A87-8936-4B41-9161-D3D097BB9EAA}"/>
          </ac:spMkLst>
        </pc:spChg>
      </pc:sldChg>
      <pc:sldChg chg="modSp">
        <pc:chgData name="Frida Ågren" userId="S::frida.agren@redcross.se::0d911e99-8703-4845-aa91-5fbe6309070d" providerId="AD" clId="Web-{79944FA5-FF2A-8286-8D66-2BFCA6448C1B}" dt="2023-08-21T08:47:37.812" v="6" actId="20577"/>
        <pc:sldMkLst>
          <pc:docMk/>
          <pc:sldMk cId="3322171854" sldId="485"/>
        </pc:sldMkLst>
        <pc:spChg chg="mod">
          <ac:chgData name="Frida Ågren" userId="S::frida.agren@redcross.se::0d911e99-8703-4845-aa91-5fbe6309070d" providerId="AD" clId="Web-{79944FA5-FF2A-8286-8D66-2BFCA6448C1B}" dt="2023-08-21T08:47:37.812" v="6" actId="20577"/>
          <ac:spMkLst>
            <pc:docMk/>
            <pc:sldMk cId="3322171854" sldId="485"/>
            <ac:spMk id="9" creationId="{1AAF6859-8059-A73C-1946-2BF1901C252D}"/>
          </ac:spMkLst>
        </pc:spChg>
      </pc:sldChg>
      <pc:sldChg chg="modSp">
        <pc:chgData name="Frida Ågren" userId="S::frida.agren@redcross.se::0d911e99-8703-4845-aa91-5fbe6309070d" providerId="AD" clId="Web-{79944FA5-FF2A-8286-8D66-2BFCA6448C1B}" dt="2023-08-21T08:47:50.203" v="8" actId="20577"/>
        <pc:sldMkLst>
          <pc:docMk/>
          <pc:sldMk cId="4148991337" sldId="486"/>
        </pc:sldMkLst>
        <pc:spChg chg="mod">
          <ac:chgData name="Frida Ågren" userId="S::frida.agren@redcross.se::0d911e99-8703-4845-aa91-5fbe6309070d" providerId="AD" clId="Web-{79944FA5-FF2A-8286-8D66-2BFCA6448C1B}" dt="2023-08-21T08:47:50.203" v="8" actId="20577"/>
          <ac:spMkLst>
            <pc:docMk/>
            <pc:sldMk cId="4148991337" sldId="486"/>
            <ac:spMk id="2" creationId="{A2D9F039-052A-6B45-142A-90B2DA980BBE}"/>
          </ac:spMkLst>
        </pc:spChg>
      </pc:sldChg>
    </pc:docChg>
  </pc:docChgLst>
  <pc:docChgLst>
    <pc:chgData name="Frida Ågren" userId="S::frida.agren@redcross.se::0d911e99-8703-4845-aa91-5fbe6309070d" providerId="AD" clId="Web-{E065863C-8579-7165-C8E1-F6BD215887B4}"/>
    <pc:docChg chg="modSld">
      <pc:chgData name="Frida Ågren" userId="S::frida.agren@redcross.se::0d911e99-8703-4845-aa91-5fbe6309070d" providerId="AD" clId="Web-{E065863C-8579-7165-C8E1-F6BD215887B4}" dt="2023-07-04T09:26:53.414" v="82" actId="14100"/>
      <pc:docMkLst>
        <pc:docMk/>
      </pc:docMkLst>
      <pc:sldChg chg="modSp">
        <pc:chgData name="Frida Ågren" userId="S::frida.agren@redcross.se::0d911e99-8703-4845-aa91-5fbe6309070d" providerId="AD" clId="Web-{E065863C-8579-7165-C8E1-F6BD215887B4}" dt="2023-07-04T09:25:35.349" v="43" actId="20577"/>
        <pc:sldMkLst>
          <pc:docMk/>
          <pc:sldMk cId="967762521" sldId="295"/>
        </pc:sldMkLst>
        <pc:spChg chg="mod">
          <ac:chgData name="Frida Ågren" userId="S::frida.agren@redcross.se::0d911e99-8703-4845-aa91-5fbe6309070d" providerId="AD" clId="Web-{E065863C-8579-7165-C8E1-F6BD215887B4}" dt="2023-07-04T09:25:35.349" v="43" actId="20577"/>
          <ac:spMkLst>
            <pc:docMk/>
            <pc:sldMk cId="967762521" sldId="295"/>
            <ac:spMk id="4" creationId="{A3A8C096-BEC6-4125-9D9B-F9251F0DDA1C}"/>
          </ac:spMkLst>
        </pc:spChg>
      </pc:sldChg>
      <pc:sldChg chg="modSp">
        <pc:chgData name="Frida Ågren" userId="S::frida.agren@redcross.se::0d911e99-8703-4845-aa91-5fbe6309070d" providerId="AD" clId="Web-{E065863C-8579-7165-C8E1-F6BD215887B4}" dt="2023-07-04T09:16:53.675" v="38" actId="20577"/>
        <pc:sldMkLst>
          <pc:docMk/>
          <pc:sldMk cId="4243607227" sldId="478"/>
        </pc:sldMkLst>
        <pc:spChg chg="mod">
          <ac:chgData name="Frida Ågren" userId="S::frida.agren@redcross.se::0d911e99-8703-4845-aa91-5fbe6309070d" providerId="AD" clId="Web-{E065863C-8579-7165-C8E1-F6BD215887B4}" dt="2023-07-04T09:16:53.675" v="38" actId="20577"/>
          <ac:spMkLst>
            <pc:docMk/>
            <pc:sldMk cId="4243607227" sldId="478"/>
            <ac:spMk id="3" creationId="{6EC8C4DA-964C-4073-8B69-E617C98CA19E}"/>
          </ac:spMkLst>
        </pc:spChg>
      </pc:sldChg>
      <pc:sldChg chg="modSp">
        <pc:chgData name="Frida Ågren" userId="S::frida.agren@redcross.se::0d911e99-8703-4845-aa91-5fbe6309070d" providerId="AD" clId="Web-{E065863C-8579-7165-C8E1-F6BD215887B4}" dt="2023-07-04T09:26:53.414" v="82" actId="14100"/>
        <pc:sldMkLst>
          <pc:docMk/>
          <pc:sldMk cId="3322171854" sldId="485"/>
        </pc:sldMkLst>
        <pc:spChg chg="mod">
          <ac:chgData name="Frida Ågren" userId="S::frida.agren@redcross.se::0d911e99-8703-4845-aa91-5fbe6309070d" providerId="AD" clId="Web-{E065863C-8579-7165-C8E1-F6BD215887B4}" dt="2023-07-04T09:26:53.414" v="82" actId="14100"/>
          <ac:spMkLst>
            <pc:docMk/>
            <pc:sldMk cId="3322171854" sldId="485"/>
            <ac:spMk id="9" creationId="{1AAF6859-8059-A73C-1946-2BF1901C252D}"/>
          </ac:spMkLst>
        </pc:spChg>
      </pc:sldChg>
      <pc:sldChg chg="modSp">
        <pc:chgData name="Frida Ågren" userId="S::frida.agren@redcross.se::0d911e99-8703-4845-aa91-5fbe6309070d" providerId="AD" clId="Web-{E065863C-8579-7165-C8E1-F6BD215887B4}" dt="2023-07-04T09:16:01.392" v="29" actId="20577"/>
        <pc:sldMkLst>
          <pc:docMk/>
          <pc:sldMk cId="2356191277" sldId="488"/>
        </pc:sldMkLst>
        <pc:spChg chg="mod">
          <ac:chgData name="Frida Ågren" userId="S::frida.agren@redcross.se::0d911e99-8703-4845-aa91-5fbe6309070d" providerId="AD" clId="Web-{E065863C-8579-7165-C8E1-F6BD215887B4}" dt="2023-07-04T09:16:01.392" v="29" actId="20577"/>
          <ac:spMkLst>
            <pc:docMk/>
            <pc:sldMk cId="2356191277" sldId="488"/>
            <ac:spMk id="9" creationId="{8E31EBF9-33B9-1092-9B12-D9BBE77EB211}"/>
          </ac:spMkLst>
        </pc:spChg>
      </pc:sldChg>
    </pc:docChg>
  </pc:docChgLst>
  <pc:docChgLst>
    <pc:chgData name="Frida Ågren" userId="S::frida.agren@redcross.se::0d911e99-8703-4845-aa91-5fbe6309070d" providerId="AD" clId="Web-{6C569C7E-7006-D6E0-F183-5BD8A0F16AD5}"/>
    <pc:docChg chg="delSld modSld">
      <pc:chgData name="Frida Ågren" userId="S::frida.agren@redcross.se::0d911e99-8703-4845-aa91-5fbe6309070d" providerId="AD" clId="Web-{6C569C7E-7006-D6E0-F183-5BD8A0F16AD5}" dt="2021-08-20T14:13:40.352" v="158" actId="20577"/>
      <pc:docMkLst>
        <pc:docMk/>
      </pc:docMkLst>
      <pc:sldChg chg="delCm">
        <pc:chgData name="Frida Ågren" userId="S::frida.agren@redcross.se::0d911e99-8703-4845-aa91-5fbe6309070d" providerId="AD" clId="Web-{6C569C7E-7006-D6E0-F183-5BD8A0F16AD5}" dt="2021-08-20T14:09:39.645" v="72"/>
        <pc:sldMkLst>
          <pc:docMk/>
          <pc:sldMk cId="2398517921" sldId="440"/>
        </pc:sldMkLst>
      </pc:sldChg>
      <pc:sldChg chg="modSp">
        <pc:chgData name="Frida Ågren" userId="S::frida.agren@redcross.se::0d911e99-8703-4845-aa91-5fbe6309070d" providerId="AD" clId="Web-{6C569C7E-7006-D6E0-F183-5BD8A0F16AD5}" dt="2021-08-20T12:21:28.483" v="70" actId="20577"/>
        <pc:sldMkLst>
          <pc:docMk/>
          <pc:sldMk cId="3172132647" sldId="477"/>
        </pc:sldMkLst>
        <pc:spChg chg="mod">
          <ac:chgData name="Frida Ågren" userId="S::frida.agren@redcross.se::0d911e99-8703-4845-aa91-5fbe6309070d" providerId="AD" clId="Web-{6C569C7E-7006-D6E0-F183-5BD8A0F16AD5}" dt="2021-08-20T12:21:28.483" v="70" actId="20577"/>
          <ac:spMkLst>
            <pc:docMk/>
            <pc:sldMk cId="3172132647" sldId="477"/>
            <ac:spMk id="5" creationId="{DEAADA86-CEE1-4538-99E9-FFEE3F6C5B28}"/>
          </ac:spMkLst>
        </pc:spChg>
      </pc:sldChg>
      <pc:sldChg chg="modSp">
        <pc:chgData name="Frida Ågren" userId="S::frida.agren@redcross.se::0d911e99-8703-4845-aa91-5fbe6309070d" providerId="AD" clId="Web-{6C569C7E-7006-D6E0-F183-5BD8A0F16AD5}" dt="2021-08-20T14:13:40.352" v="158" actId="20577"/>
        <pc:sldMkLst>
          <pc:docMk/>
          <pc:sldMk cId="4243607227" sldId="478"/>
        </pc:sldMkLst>
        <pc:spChg chg="mod">
          <ac:chgData name="Frida Ågren" userId="S::frida.agren@redcross.se::0d911e99-8703-4845-aa91-5fbe6309070d" providerId="AD" clId="Web-{6C569C7E-7006-D6E0-F183-5BD8A0F16AD5}" dt="2021-08-20T14:13:40.352" v="158" actId="20577"/>
          <ac:spMkLst>
            <pc:docMk/>
            <pc:sldMk cId="4243607227" sldId="478"/>
            <ac:spMk id="3" creationId="{6EC8C4DA-964C-4073-8B69-E617C98CA19E}"/>
          </ac:spMkLst>
        </pc:spChg>
      </pc:sldChg>
      <pc:sldChg chg="del">
        <pc:chgData name="Frida Ågren" userId="S::frida.agren@redcross.se::0d911e99-8703-4845-aa91-5fbe6309070d" providerId="AD" clId="Web-{6C569C7E-7006-D6E0-F183-5BD8A0F16AD5}" dt="2021-08-20T12:11:14.859" v="0"/>
        <pc:sldMkLst>
          <pc:docMk/>
          <pc:sldMk cId="2164197075" sldId="479"/>
        </pc:sldMkLst>
      </pc:sldChg>
      <pc:sldChg chg="modSp">
        <pc:chgData name="Frida Ågren" userId="S::frida.agren@redcross.se::0d911e99-8703-4845-aa91-5fbe6309070d" providerId="AD" clId="Web-{6C569C7E-7006-D6E0-F183-5BD8A0F16AD5}" dt="2021-08-20T12:20:48.622" v="53" actId="1076"/>
        <pc:sldMkLst>
          <pc:docMk/>
          <pc:sldMk cId="2261782007" sldId="481"/>
        </pc:sldMkLst>
        <pc:spChg chg="mod">
          <ac:chgData name="Frida Ågren" userId="S::frida.agren@redcross.se::0d911e99-8703-4845-aa91-5fbe6309070d" providerId="AD" clId="Web-{6C569C7E-7006-D6E0-F183-5BD8A0F16AD5}" dt="2021-08-20T12:20:48.622" v="52" actId="1076"/>
          <ac:spMkLst>
            <pc:docMk/>
            <pc:sldMk cId="2261782007" sldId="481"/>
            <ac:spMk id="2" creationId="{8376785D-69E9-4D84-A4AF-DA9941C6DEAA}"/>
          </ac:spMkLst>
        </pc:spChg>
        <pc:spChg chg="mod">
          <ac:chgData name="Frida Ågren" userId="S::frida.agren@redcross.se::0d911e99-8703-4845-aa91-5fbe6309070d" providerId="AD" clId="Web-{6C569C7E-7006-D6E0-F183-5BD8A0F16AD5}" dt="2021-08-20T12:20:48.622" v="53" actId="1076"/>
          <ac:spMkLst>
            <pc:docMk/>
            <pc:sldMk cId="2261782007" sldId="481"/>
            <ac:spMk id="3" creationId="{272F185C-51B5-4581-B078-56A4B5C03BCC}"/>
          </ac:spMkLst>
        </pc:spChg>
        <pc:spChg chg="mod">
          <ac:chgData name="Frida Ågren" userId="S::frida.agren@redcross.se::0d911e99-8703-4845-aa91-5fbe6309070d" providerId="AD" clId="Web-{6C569C7E-7006-D6E0-F183-5BD8A0F16AD5}" dt="2021-08-20T12:20:36.215" v="51" actId="1076"/>
          <ac:spMkLst>
            <pc:docMk/>
            <pc:sldMk cId="2261782007" sldId="481"/>
            <ac:spMk id="7" creationId="{23E0DD85-0216-4A1A-9BCE-3BF6E901843D}"/>
          </ac:spMkLst>
        </pc:spChg>
        <pc:spChg chg="mod">
          <ac:chgData name="Frida Ågren" userId="S::frida.agren@redcross.se::0d911e99-8703-4845-aa91-5fbe6309070d" providerId="AD" clId="Web-{6C569C7E-7006-D6E0-F183-5BD8A0F16AD5}" dt="2021-08-20T12:20:26.512" v="50" actId="1076"/>
          <ac:spMkLst>
            <pc:docMk/>
            <pc:sldMk cId="2261782007" sldId="481"/>
            <ac:spMk id="8" creationId="{42F2ACE7-74D6-4500-BC69-F6AB0981D596}"/>
          </ac:spMkLst>
        </pc:spChg>
        <pc:picChg chg="mod">
          <ac:chgData name="Frida Ågren" userId="S::frida.agren@redcross.se::0d911e99-8703-4845-aa91-5fbe6309070d" providerId="AD" clId="Web-{6C569C7E-7006-D6E0-F183-5BD8A0F16AD5}" dt="2021-08-20T12:20:26.496" v="49" actId="1076"/>
          <ac:picMkLst>
            <pc:docMk/>
            <pc:sldMk cId="2261782007" sldId="481"/>
            <ac:picMk id="9" creationId="{AB31CC08-F294-4DD4-9E17-9EDAB88797FD}"/>
          </ac:picMkLst>
        </pc:picChg>
      </pc:sldChg>
    </pc:docChg>
  </pc:docChgLst>
  <pc:docChgLst>
    <pc:chgData name="Frida Ågren" userId="S::frida.agren@redcross.se::0d911e99-8703-4845-aa91-5fbe6309070d" providerId="AD" clId="Web-{A121DC24-2B22-A575-4601-DE02178EE0E7}"/>
    <pc:docChg chg="addSld delSld modSld sldOrd">
      <pc:chgData name="Frida Ågren" userId="S::frida.agren@redcross.se::0d911e99-8703-4845-aa91-5fbe6309070d" providerId="AD" clId="Web-{A121DC24-2B22-A575-4601-DE02178EE0E7}" dt="2023-06-26T11:41:45.979" v="267"/>
      <pc:docMkLst>
        <pc:docMk/>
      </pc:docMkLst>
      <pc:sldChg chg="modSp modNotes">
        <pc:chgData name="Frida Ågren" userId="S::frida.agren@redcross.se::0d911e99-8703-4845-aa91-5fbe6309070d" providerId="AD" clId="Web-{A121DC24-2B22-A575-4601-DE02178EE0E7}" dt="2023-06-26T11:27:40.572" v="12"/>
        <pc:sldMkLst>
          <pc:docMk/>
          <pc:sldMk cId="3172132647" sldId="477"/>
        </pc:sldMkLst>
        <pc:spChg chg="mod">
          <ac:chgData name="Frida Ågren" userId="S::frida.agren@redcross.se::0d911e99-8703-4845-aa91-5fbe6309070d" providerId="AD" clId="Web-{A121DC24-2B22-A575-4601-DE02178EE0E7}" dt="2023-06-26T11:20:03.048" v="9" actId="20577"/>
          <ac:spMkLst>
            <pc:docMk/>
            <pc:sldMk cId="3172132647" sldId="477"/>
            <ac:spMk id="5" creationId="{DEAADA86-CEE1-4538-99E9-FFEE3F6C5B28}"/>
          </ac:spMkLst>
        </pc:spChg>
      </pc:sldChg>
      <pc:sldChg chg="addSp modSp">
        <pc:chgData name="Frida Ågren" userId="S::frida.agren@redcross.se::0d911e99-8703-4845-aa91-5fbe6309070d" providerId="AD" clId="Web-{A121DC24-2B22-A575-4601-DE02178EE0E7}" dt="2023-06-26T11:38:50.038" v="248" actId="1076"/>
        <pc:sldMkLst>
          <pc:docMk/>
          <pc:sldMk cId="4148991337" sldId="486"/>
        </pc:sldMkLst>
        <pc:spChg chg="mod">
          <ac:chgData name="Frida Ågren" userId="S::frida.agren@redcross.se::0d911e99-8703-4845-aa91-5fbe6309070d" providerId="AD" clId="Web-{A121DC24-2B22-A575-4601-DE02178EE0E7}" dt="2023-06-26T11:35:29.644" v="195" actId="1076"/>
          <ac:spMkLst>
            <pc:docMk/>
            <pc:sldMk cId="4148991337" sldId="486"/>
            <ac:spMk id="2" creationId="{A2D9F039-052A-6B45-142A-90B2DA980BBE}"/>
          </ac:spMkLst>
        </pc:spChg>
        <pc:spChg chg="mod">
          <ac:chgData name="Frida Ågren" userId="S::frida.agren@redcross.se::0d911e99-8703-4845-aa91-5fbe6309070d" providerId="AD" clId="Web-{A121DC24-2B22-A575-4601-DE02178EE0E7}" dt="2023-06-26T11:37:18.677" v="222" actId="14100"/>
          <ac:spMkLst>
            <pc:docMk/>
            <pc:sldMk cId="4148991337" sldId="486"/>
            <ac:spMk id="3" creationId="{3CDC1299-F37F-6764-DB60-71CDC6447386}"/>
          </ac:spMkLst>
        </pc:spChg>
        <pc:spChg chg="mod">
          <ac:chgData name="Frida Ågren" userId="S::frida.agren@redcross.se::0d911e99-8703-4845-aa91-5fbe6309070d" providerId="AD" clId="Web-{A121DC24-2B22-A575-4601-DE02178EE0E7}" dt="2023-06-26T11:37:23.677" v="223" actId="1076"/>
          <ac:spMkLst>
            <pc:docMk/>
            <pc:sldMk cId="4148991337" sldId="486"/>
            <ac:spMk id="5" creationId="{A072889E-EFDF-4F59-8D21-628C751BA910}"/>
          </ac:spMkLst>
        </pc:spChg>
        <pc:picChg chg="add mod">
          <ac:chgData name="Frida Ågren" userId="S::frida.agren@redcross.se::0d911e99-8703-4845-aa91-5fbe6309070d" providerId="AD" clId="Web-{A121DC24-2B22-A575-4601-DE02178EE0E7}" dt="2023-06-26T11:36:42.255" v="216" actId="1076"/>
          <ac:picMkLst>
            <pc:docMk/>
            <pc:sldMk cId="4148991337" sldId="486"/>
            <ac:picMk id="4" creationId="{0D7947A5-420F-955F-47CD-602CA10E95FE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7:31.474" v="225" actId="1076"/>
          <ac:picMkLst>
            <pc:docMk/>
            <pc:sldMk cId="4148991337" sldId="486"/>
            <ac:picMk id="6" creationId="{345556AF-3944-BAF9-DFCE-AA5F0450AF80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7:36.725" v="227" actId="1076"/>
          <ac:picMkLst>
            <pc:docMk/>
            <pc:sldMk cId="4148991337" sldId="486"/>
            <ac:picMk id="7" creationId="{B7E06749-C17C-B92C-DEFA-1C82FC2CF1F2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7:44.975" v="229" actId="1076"/>
          <ac:picMkLst>
            <pc:docMk/>
            <pc:sldMk cId="4148991337" sldId="486"/>
            <ac:picMk id="8" creationId="{C8E7A8EB-96EB-F684-020F-2AEDE6FC5083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7:53.459" v="231" actId="1076"/>
          <ac:picMkLst>
            <pc:docMk/>
            <pc:sldMk cId="4148991337" sldId="486"/>
            <ac:picMk id="9" creationId="{848B7728-D835-4AAE-712C-845597C73328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00.287" v="233" actId="1076"/>
          <ac:picMkLst>
            <pc:docMk/>
            <pc:sldMk cId="4148991337" sldId="486"/>
            <ac:picMk id="10" creationId="{727505E0-69E9-66D4-B139-4634B231F93B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05.522" v="235" actId="1076"/>
          <ac:picMkLst>
            <pc:docMk/>
            <pc:sldMk cId="4148991337" sldId="486"/>
            <ac:picMk id="11" creationId="{BC518C2E-8FDE-2F99-85AD-E1AC30152941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11.600" v="237" actId="1076"/>
          <ac:picMkLst>
            <pc:docMk/>
            <pc:sldMk cId="4148991337" sldId="486"/>
            <ac:picMk id="12" creationId="{32FB3DEA-4404-62F2-CB90-4E9290E90BBB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25.710" v="240" actId="1076"/>
          <ac:picMkLst>
            <pc:docMk/>
            <pc:sldMk cId="4148991337" sldId="486"/>
            <ac:picMk id="13" creationId="{6D882105-ED12-AEBC-88DC-598B4504FBFE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33.819" v="242" actId="1076"/>
          <ac:picMkLst>
            <pc:docMk/>
            <pc:sldMk cId="4148991337" sldId="486"/>
            <ac:picMk id="14" creationId="{636934B7-68DF-6060-5CD8-D1FD043B0D71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39.570" v="244" actId="1076"/>
          <ac:picMkLst>
            <pc:docMk/>
            <pc:sldMk cId="4148991337" sldId="486"/>
            <ac:picMk id="15" creationId="{C1272899-B7FC-1972-FA23-CD99FEA4F613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45.726" v="246" actId="1076"/>
          <ac:picMkLst>
            <pc:docMk/>
            <pc:sldMk cId="4148991337" sldId="486"/>
            <ac:picMk id="16" creationId="{56B79E4E-4B1E-1976-5423-1D1523A8E576}"/>
          </ac:picMkLst>
        </pc:picChg>
        <pc:picChg chg="add mod">
          <ac:chgData name="Frida Ågren" userId="S::frida.agren@redcross.se::0d911e99-8703-4845-aa91-5fbe6309070d" providerId="AD" clId="Web-{A121DC24-2B22-A575-4601-DE02178EE0E7}" dt="2023-06-26T11:38:50.038" v="248" actId="1076"/>
          <ac:picMkLst>
            <pc:docMk/>
            <pc:sldMk cId="4148991337" sldId="486"/>
            <ac:picMk id="17" creationId="{A4E8F0BA-A8AC-5214-3FC5-54BBB438F43D}"/>
          </ac:picMkLst>
        </pc:picChg>
      </pc:sldChg>
      <pc:sldChg chg="addSp delSp modSp new del mod modClrScheme chgLayout">
        <pc:chgData name="Frida Ågren" userId="S::frida.agren@redcross.se::0d911e99-8703-4845-aa91-5fbe6309070d" providerId="AD" clId="Web-{A121DC24-2B22-A575-4601-DE02178EE0E7}" dt="2023-06-26T11:41:45.979" v="267"/>
        <pc:sldMkLst>
          <pc:docMk/>
          <pc:sldMk cId="422611038" sldId="490"/>
        </pc:sldMkLst>
        <pc:spChg chg="mod ord">
          <ac:chgData name="Frida Ågren" userId="S::frida.agren@redcross.se::0d911e99-8703-4845-aa91-5fbe6309070d" providerId="AD" clId="Web-{A121DC24-2B22-A575-4601-DE02178EE0E7}" dt="2023-06-26T11:40:17.821" v="256"/>
          <ac:spMkLst>
            <pc:docMk/>
            <pc:sldMk cId="422611038" sldId="490"/>
            <ac:spMk id="2" creationId="{F648D0B0-B835-C0B8-C099-AE371BA00E77}"/>
          </ac:spMkLst>
        </pc:spChg>
        <pc:spChg chg="del mod ord">
          <ac:chgData name="Frida Ågren" userId="S::frida.agren@redcross.se::0d911e99-8703-4845-aa91-5fbe6309070d" providerId="AD" clId="Web-{A121DC24-2B22-A575-4601-DE02178EE0E7}" dt="2023-06-26T11:40:28.290" v="257"/>
          <ac:spMkLst>
            <pc:docMk/>
            <pc:sldMk cId="422611038" sldId="490"/>
            <ac:spMk id="3" creationId="{3E5F51AE-4012-7AB4-1E2D-5176BFF96884}"/>
          </ac:spMkLst>
        </pc:spChg>
        <pc:spChg chg="add mod ord">
          <ac:chgData name="Frida Ågren" userId="S::frida.agren@redcross.se::0d911e99-8703-4845-aa91-5fbe6309070d" providerId="AD" clId="Web-{A121DC24-2B22-A575-4601-DE02178EE0E7}" dt="2023-06-26T11:40:17.821" v="256"/>
          <ac:spMkLst>
            <pc:docMk/>
            <pc:sldMk cId="422611038" sldId="490"/>
            <ac:spMk id="4" creationId="{E8B0867E-C914-226E-2015-73FF39465E97}"/>
          </ac:spMkLst>
        </pc:spChg>
        <pc:spChg chg="add del mod ord">
          <ac:chgData name="Frida Ågren" userId="S::frida.agren@redcross.se::0d911e99-8703-4845-aa91-5fbe6309070d" providerId="AD" clId="Web-{A121DC24-2B22-A575-4601-DE02178EE0E7}" dt="2023-06-26T11:40:48.885" v="258"/>
          <ac:spMkLst>
            <pc:docMk/>
            <pc:sldMk cId="422611038" sldId="490"/>
            <ac:spMk id="5" creationId="{4A37D6FD-FD0D-9505-5485-7148EC9F088C}"/>
          </ac:spMkLst>
        </pc:spChg>
        <pc:picChg chg="add mod ord">
          <ac:chgData name="Frida Ågren" userId="S::frida.agren@redcross.se::0d911e99-8703-4845-aa91-5fbe6309070d" providerId="AD" clId="Web-{A121DC24-2B22-A575-4601-DE02178EE0E7}" dt="2023-06-26T11:40:28.290" v="257"/>
          <ac:picMkLst>
            <pc:docMk/>
            <pc:sldMk cId="422611038" sldId="490"/>
            <ac:picMk id="6" creationId="{B4DDEF51-F0FD-128F-5051-C338D79FBE1B}"/>
          </ac:picMkLst>
        </pc:picChg>
        <pc:picChg chg="add mod ord">
          <ac:chgData name="Frida Ågren" userId="S::frida.agren@redcross.se::0d911e99-8703-4845-aa91-5fbe6309070d" providerId="AD" clId="Web-{A121DC24-2B22-A575-4601-DE02178EE0E7}" dt="2023-06-26T11:40:48.885" v="258"/>
          <ac:picMkLst>
            <pc:docMk/>
            <pc:sldMk cId="422611038" sldId="490"/>
            <ac:picMk id="7" creationId="{86426143-47C4-14B5-CBF3-F345737202D0}"/>
          </ac:picMkLst>
        </pc:picChg>
        <pc:picChg chg="add del mod">
          <ac:chgData name="Frida Ågren" userId="S::frida.agren@redcross.se::0d911e99-8703-4845-aa91-5fbe6309070d" providerId="AD" clId="Web-{A121DC24-2B22-A575-4601-DE02178EE0E7}" dt="2023-06-26T11:41:40.917" v="266"/>
          <ac:picMkLst>
            <pc:docMk/>
            <pc:sldMk cId="422611038" sldId="490"/>
            <ac:picMk id="9" creationId="{6CD043CB-CAFE-B94B-E19D-AEC6EA367C40}"/>
          </ac:picMkLst>
        </pc:picChg>
        <pc:picChg chg="add del mod">
          <ac:chgData name="Frida Ågren" userId="S::frida.agren@redcross.se::0d911e99-8703-4845-aa91-5fbe6309070d" providerId="AD" clId="Web-{A121DC24-2B22-A575-4601-DE02178EE0E7}" dt="2023-06-26T11:41:38.214" v="265"/>
          <ac:picMkLst>
            <pc:docMk/>
            <pc:sldMk cId="422611038" sldId="490"/>
            <ac:picMk id="10" creationId="{AB8271AC-C04F-C068-10FD-37949241DB16}"/>
          </ac:picMkLst>
        </pc:picChg>
      </pc:sldChg>
      <pc:sldChg chg="add del ord">
        <pc:chgData name="Frida Ågren" userId="S::frida.agren@redcross.se::0d911e99-8703-4845-aa91-5fbe6309070d" providerId="AD" clId="Web-{A121DC24-2B22-A575-4601-DE02178EE0E7}" dt="2023-06-26T11:39:01.211" v="254"/>
        <pc:sldMkLst>
          <pc:docMk/>
          <pc:sldMk cId="4244917135" sldId="490"/>
        </pc:sldMkLst>
      </pc:sldChg>
      <pc:sldChg chg="add del ord">
        <pc:chgData name="Frida Ågren" userId="S::frida.agren@redcross.se::0d911e99-8703-4845-aa91-5fbe6309070d" providerId="AD" clId="Web-{A121DC24-2B22-A575-4601-DE02178EE0E7}" dt="2023-06-26T11:39:00.007" v="253"/>
        <pc:sldMkLst>
          <pc:docMk/>
          <pc:sldMk cId="1033643300" sldId="491"/>
        </pc:sldMkLst>
      </pc:sldChg>
      <pc:sldChg chg="add del ord">
        <pc:chgData name="Frida Ågren" userId="S::frida.agren@redcross.se::0d911e99-8703-4845-aa91-5fbe6309070d" providerId="AD" clId="Web-{A121DC24-2B22-A575-4601-DE02178EE0E7}" dt="2023-06-26T11:38:59.211" v="252"/>
        <pc:sldMkLst>
          <pc:docMk/>
          <pc:sldMk cId="3546064982" sldId="492"/>
        </pc:sldMkLst>
      </pc:sldChg>
      <pc:sldChg chg="add del ord">
        <pc:chgData name="Frida Ågren" userId="S::frida.agren@redcross.se::0d911e99-8703-4845-aa91-5fbe6309070d" providerId="AD" clId="Web-{A121DC24-2B22-A575-4601-DE02178EE0E7}" dt="2023-06-26T11:38:58.664" v="251"/>
        <pc:sldMkLst>
          <pc:docMk/>
          <pc:sldMk cId="3577278677" sldId="493"/>
        </pc:sldMkLst>
      </pc:sldChg>
      <pc:sldChg chg="add del ord">
        <pc:chgData name="Frida Ågren" userId="S::frida.agren@redcross.se::0d911e99-8703-4845-aa91-5fbe6309070d" providerId="AD" clId="Web-{A121DC24-2B22-A575-4601-DE02178EE0E7}" dt="2023-06-26T11:38:58.039" v="250"/>
        <pc:sldMkLst>
          <pc:docMk/>
          <pc:sldMk cId="3067938608" sldId="494"/>
        </pc:sldMkLst>
      </pc:sldChg>
      <pc:sldChg chg="add del ord">
        <pc:chgData name="Frida Ågren" userId="S::frida.agren@redcross.se::0d911e99-8703-4845-aa91-5fbe6309070d" providerId="AD" clId="Web-{A121DC24-2B22-A575-4601-DE02178EE0E7}" dt="2023-06-26T11:38:57.210" v="249"/>
        <pc:sldMkLst>
          <pc:docMk/>
          <pc:sldMk cId="983960289" sldId="495"/>
        </pc:sldMkLst>
      </pc:sldChg>
    </pc:docChg>
  </pc:docChgLst>
  <pc:docChgLst>
    <pc:chgData name="Frida Ågren" userId="S::frida.agren@redcross.se::0d911e99-8703-4845-aa91-5fbe6309070d" providerId="AD" clId="Web-{2D4BC6EE-C54E-0AEF-F29F-C50FAC5F9FC9}"/>
    <pc:docChg chg="modSld">
      <pc:chgData name="Frida Ågren" userId="S::frida.agren@redcross.se::0d911e99-8703-4845-aa91-5fbe6309070d" providerId="AD" clId="Web-{2D4BC6EE-C54E-0AEF-F29F-C50FAC5F9FC9}" dt="2021-08-25T12:09:20.500" v="65" actId="20577"/>
      <pc:docMkLst>
        <pc:docMk/>
      </pc:docMkLst>
      <pc:sldChg chg="addSp delSp modSp">
        <pc:chgData name="Frida Ågren" userId="S::frida.agren@redcross.se::0d911e99-8703-4845-aa91-5fbe6309070d" providerId="AD" clId="Web-{2D4BC6EE-C54E-0AEF-F29F-C50FAC5F9FC9}" dt="2021-08-25T12:07:00.887" v="51" actId="1076"/>
        <pc:sldMkLst>
          <pc:docMk/>
          <pc:sldMk cId="1446097122" sldId="438"/>
        </pc:sldMkLst>
        <pc:picChg chg="del">
          <ac:chgData name="Frida Ågren" userId="S::frida.agren@redcross.se::0d911e99-8703-4845-aa91-5fbe6309070d" providerId="AD" clId="Web-{2D4BC6EE-C54E-0AEF-F29F-C50FAC5F9FC9}" dt="2021-08-25T12:06:42.262" v="42"/>
          <ac:picMkLst>
            <pc:docMk/>
            <pc:sldMk cId="1446097122" sldId="438"/>
            <ac:picMk id="5" creationId="{00000000-0000-0000-0000-000000000000}"/>
          </ac:picMkLst>
        </pc:picChg>
        <pc:picChg chg="add mod">
          <ac:chgData name="Frida Ågren" userId="S::frida.agren@redcross.se::0d911e99-8703-4845-aa91-5fbe6309070d" providerId="AD" clId="Web-{2D4BC6EE-C54E-0AEF-F29F-C50FAC5F9FC9}" dt="2021-08-25T12:07:00.887" v="51" actId="1076"/>
          <ac:picMkLst>
            <pc:docMk/>
            <pc:sldMk cId="1446097122" sldId="438"/>
            <ac:picMk id="7" creationId="{57FB209F-A937-4FA0-85D0-0EC1D0D1BBA4}"/>
          </ac:picMkLst>
        </pc:picChg>
      </pc:sldChg>
      <pc:sldChg chg="modSp">
        <pc:chgData name="Frida Ågren" userId="S::frida.agren@redcross.se::0d911e99-8703-4845-aa91-5fbe6309070d" providerId="AD" clId="Web-{2D4BC6EE-C54E-0AEF-F29F-C50FAC5F9FC9}" dt="2021-08-25T12:04:44.837" v="41" actId="1076"/>
        <pc:sldMkLst>
          <pc:docMk/>
          <pc:sldMk cId="2271868151" sldId="439"/>
        </pc:sldMkLst>
        <pc:spChg chg="mod">
          <ac:chgData name="Frida Ågren" userId="S::frida.agren@redcross.se::0d911e99-8703-4845-aa91-5fbe6309070d" providerId="AD" clId="Web-{2D4BC6EE-C54E-0AEF-F29F-C50FAC5F9FC9}" dt="2021-08-25T12:04:44.837" v="41" actId="1076"/>
          <ac:spMkLst>
            <pc:docMk/>
            <pc:sldMk cId="2271868151" sldId="439"/>
            <ac:spMk id="2" creationId="{AEED6CE7-66C3-4B7C-894B-8F89293E4054}"/>
          </ac:spMkLst>
        </pc:spChg>
        <pc:spChg chg="mod">
          <ac:chgData name="Frida Ågren" userId="S::frida.agren@redcross.se::0d911e99-8703-4845-aa91-5fbe6309070d" providerId="AD" clId="Web-{2D4BC6EE-C54E-0AEF-F29F-C50FAC5F9FC9}" dt="2021-08-25T12:04:39.931" v="40" actId="20577"/>
          <ac:spMkLst>
            <pc:docMk/>
            <pc:sldMk cId="2271868151" sldId="439"/>
            <ac:spMk id="3" creationId="{7E17A170-49A6-4D9B-9602-913F55D7E2C4}"/>
          </ac:spMkLst>
        </pc:spChg>
        <pc:picChg chg="mod">
          <ac:chgData name="Frida Ågren" userId="S::frida.agren@redcross.se::0d911e99-8703-4845-aa91-5fbe6309070d" providerId="AD" clId="Web-{2D4BC6EE-C54E-0AEF-F29F-C50FAC5F9FC9}" dt="2021-08-25T12:03:41.585" v="8" actId="1076"/>
          <ac:picMkLst>
            <pc:docMk/>
            <pc:sldMk cId="2271868151" sldId="439"/>
            <ac:picMk id="6" creationId="{33B0F642-16F9-4DD6-9BFF-CA6AFE629082}"/>
          </ac:picMkLst>
        </pc:picChg>
      </pc:sldChg>
      <pc:sldChg chg="modSp">
        <pc:chgData name="Frida Ågren" userId="S::frida.agren@redcross.se::0d911e99-8703-4845-aa91-5fbe6309070d" providerId="AD" clId="Web-{2D4BC6EE-C54E-0AEF-F29F-C50FAC5F9FC9}" dt="2021-08-25T12:01:04.191" v="3" actId="20577"/>
        <pc:sldMkLst>
          <pc:docMk/>
          <pc:sldMk cId="2398517921" sldId="440"/>
        </pc:sldMkLst>
        <pc:spChg chg="mod">
          <ac:chgData name="Frida Ågren" userId="S::frida.agren@redcross.se::0d911e99-8703-4845-aa91-5fbe6309070d" providerId="AD" clId="Web-{2D4BC6EE-C54E-0AEF-F29F-C50FAC5F9FC9}" dt="2021-08-25T12:01:04.191" v="3" actId="20577"/>
          <ac:spMkLst>
            <pc:docMk/>
            <pc:sldMk cId="2398517921" sldId="440"/>
            <ac:spMk id="3" creationId="{FB126ED1-031D-4CF6-930E-0B54B03E63B1}"/>
          </ac:spMkLst>
        </pc:spChg>
      </pc:sldChg>
      <pc:sldChg chg="addSp delSp modSp">
        <pc:chgData name="Frida Ågren" userId="S::frida.agren@redcross.se::0d911e99-8703-4845-aa91-5fbe6309070d" providerId="AD" clId="Web-{2D4BC6EE-C54E-0AEF-F29F-C50FAC5F9FC9}" dt="2021-08-25T12:08:04.857" v="57" actId="688"/>
        <pc:sldMkLst>
          <pc:docMk/>
          <pc:sldMk cId="2690901308" sldId="444"/>
        </pc:sldMkLst>
        <pc:spChg chg="del mod">
          <ac:chgData name="Frida Ågren" userId="S::frida.agren@redcross.se::0d911e99-8703-4845-aa91-5fbe6309070d" providerId="AD" clId="Web-{2D4BC6EE-C54E-0AEF-F29F-C50FAC5F9FC9}" dt="2021-08-25T12:07:07.622" v="53"/>
          <ac:spMkLst>
            <pc:docMk/>
            <pc:sldMk cId="2690901308" sldId="444"/>
            <ac:spMk id="5" creationId="{12D9B018-3AC7-4D68-A672-ADBDBF953822}"/>
          </ac:spMkLst>
        </pc:spChg>
        <pc:picChg chg="add del">
          <ac:chgData name="Frida Ågren" userId="S::frida.agren@redcross.se::0d911e99-8703-4845-aa91-5fbe6309070d" providerId="AD" clId="Web-{2D4BC6EE-C54E-0AEF-F29F-C50FAC5F9FC9}" dt="2021-08-25T12:07:11.403" v="54"/>
          <ac:picMkLst>
            <pc:docMk/>
            <pc:sldMk cId="2690901308" sldId="444"/>
            <ac:picMk id="4" creationId="{45DAFB1B-DBA7-478C-981A-FD70BAD3C3AF}"/>
          </ac:picMkLst>
        </pc:picChg>
        <pc:picChg chg="add mod">
          <ac:chgData name="Frida Ågren" userId="S::frida.agren@redcross.se::0d911e99-8703-4845-aa91-5fbe6309070d" providerId="AD" clId="Web-{2D4BC6EE-C54E-0AEF-F29F-C50FAC5F9FC9}" dt="2021-08-25T12:08:04.857" v="57" actId="688"/>
          <ac:picMkLst>
            <pc:docMk/>
            <pc:sldMk cId="2690901308" sldId="444"/>
            <ac:picMk id="6" creationId="{C04431A8-F7B6-4AD2-A63B-4A6C6C0F1C8E}"/>
          </ac:picMkLst>
        </pc:picChg>
      </pc:sldChg>
      <pc:sldChg chg="modSp">
        <pc:chgData name="Frida Ågren" userId="S::frida.agren@redcross.se::0d911e99-8703-4845-aa91-5fbe6309070d" providerId="AD" clId="Web-{2D4BC6EE-C54E-0AEF-F29F-C50FAC5F9FC9}" dt="2021-08-25T12:09:00.015" v="59" actId="20577"/>
        <pc:sldMkLst>
          <pc:docMk/>
          <pc:sldMk cId="208820028" sldId="447"/>
        </pc:sldMkLst>
        <pc:spChg chg="mod">
          <ac:chgData name="Frida Ågren" userId="S::frida.agren@redcross.se::0d911e99-8703-4845-aa91-5fbe6309070d" providerId="AD" clId="Web-{2D4BC6EE-C54E-0AEF-F29F-C50FAC5F9FC9}" dt="2021-08-25T12:08:56.671" v="58" actId="20577"/>
          <ac:spMkLst>
            <pc:docMk/>
            <pc:sldMk cId="208820028" sldId="447"/>
            <ac:spMk id="6" creationId="{55DFB463-BFF6-4A0D-BE5D-ED83956838F0}"/>
          </ac:spMkLst>
        </pc:spChg>
        <pc:spChg chg="mod">
          <ac:chgData name="Frida Ågren" userId="S::frida.agren@redcross.se::0d911e99-8703-4845-aa91-5fbe6309070d" providerId="AD" clId="Web-{2D4BC6EE-C54E-0AEF-F29F-C50FAC5F9FC9}" dt="2021-08-25T12:09:00.015" v="59" actId="20577"/>
          <ac:spMkLst>
            <pc:docMk/>
            <pc:sldMk cId="208820028" sldId="447"/>
            <ac:spMk id="11" creationId="{D22C178A-5435-4FFE-BEF3-F01B5D3BDF28}"/>
          </ac:spMkLst>
        </pc:spChg>
      </pc:sldChg>
      <pc:sldChg chg="modSp">
        <pc:chgData name="Frida Ågren" userId="S::frida.agren@redcross.se::0d911e99-8703-4845-aa91-5fbe6309070d" providerId="AD" clId="Web-{2D4BC6EE-C54E-0AEF-F29F-C50FAC5F9FC9}" dt="2021-08-25T12:09:12.594" v="63" actId="20577"/>
        <pc:sldMkLst>
          <pc:docMk/>
          <pc:sldMk cId="1620211407" sldId="482"/>
        </pc:sldMkLst>
        <pc:spChg chg="mod">
          <ac:chgData name="Frida Ågren" userId="S::frida.agren@redcross.se::0d911e99-8703-4845-aa91-5fbe6309070d" providerId="AD" clId="Web-{2D4BC6EE-C54E-0AEF-F29F-C50FAC5F9FC9}" dt="2021-08-25T12:09:12.594" v="63" actId="20577"/>
          <ac:spMkLst>
            <pc:docMk/>
            <pc:sldMk cId="1620211407" sldId="482"/>
            <ac:spMk id="6" creationId="{55DFB463-BFF6-4A0D-BE5D-ED83956838F0}"/>
          </ac:spMkLst>
        </pc:spChg>
        <pc:spChg chg="mod">
          <ac:chgData name="Frida Ågren" userId="S::frida.agren@redcross.se::0d911e99-8703-4845-aa91-5fbe6309070d" providerId="AD" clId="Web-{2D4BC6EE-C54E-0AEF-F29F-C50FAC5F9FC9}" dt="2021-08-25T12:09:09.984" v="62" actId="20577"/>
          <ac:spMkLst>
            <pc:docMk/>
            <pc:sldMk cId="1620211407" sldId="482"/>
            <ac:spMk id="11" creationId="{D22C178A-5435-4FFE-BEF3-F01B5D3BDF28}"/>
          </ac:spMkLst>
        </pc:spChg>
      </pc:sldChg>
      <pc:sldChg chg="modSp">
        <pc:chgData name="Frida Ågren" userId="S::frida.agren@redcross.se::0d911e99-8703-4845-aa91-5fbe6309070d" providerId="AD" clId="Web-{2D4BC6EE-C54E-0AEF-F29F-C50FAC5F9FC9}" dt="2021-08-25T12:09:20.500" v="65" actId="20577"/>
        <pc:sldMkLst>
          <pc:docMk/>
          <pc:sldMk cId="2790502188" sldId="483"/>
        </pc:sldMkLst>
        <pc:spChg chg="mod">
          <ac:chgData name="Frida Ågren" userId="S::frida.agren@redcross.se::0d911e99-8703-4845-aa91-5fbe6309070d" providerId="AD" clId="Web-{2D4BC6EE-C54E-0AEF-F29F-C50FAC5F9FC9}" dt="2021-08-25T12:09:16.609" v="64" actId="20577"/>
          <ac:spMkLst>
            <pc:docMk/>
            <pc:sldMk cId="2790502188" sldId="483"/>
            <ac:spMk id="6" creationId="{55DFB463-BFF6-4A0D-BE5D-ED83956838F0}"/>
          </ac:spMkLst>
        </pc:spChg>
        <pc:spChg chg="mod">
          <ac:chgData name="Frida Ågren" userId="S::frida.agren@redcross.se::0d911e99-8703-4845-aa91-5fbe6309070d" providerId="AD" clId="Web-{2D4BC6EE-C54E-0AEF-F29F-C50FAC5F9FC9}" dt="2021-08-25T12:09:20.500" v="65" actId="20577"/>
          <ac:spMkLst>
            <pc:docMk/>
            <pc:sldMk cId="2790502188" sldId="483"/>
            <ac:spMk id="11" creationId="{D22C178A-5435-4FFE-BEF3-F01B5D3BDF28}"/>
          </ac:spMkLst>
        </pc:spChg>
      </pc:sldChg>
    </pc:docChg>
  </pc:docChgLst>
  <pc:docChgLst>
    <pc:chgData name="Frida Ågren" userId="0d911e99-8703-4845-aa91-5fbe6309070d" providerId="ADAL" clId="{65E217E7-2F26-41B5-83FD-B9A71ECC580E}"/>
    <pc:docChg chg="modSld sldOrd">
      <pc:chgData name="Frida Ågren" userId="0d911e99-8703-4845-aa91-5fbe6309070d" providerId="ADAL" clId="{65E217E7-2F26-41B5-83FD-B9A71ECC580E}" dt="2021-08-20T12:10:01.303" v="8"/>
      <pc:docMkLst>
        <pc:docMk/>
      </pc:docMkLst>
      <pc:sldChg chg="ord">
        <pc:chgData name="Frida Ågren" userId="0d911e99-8703-4845-aa91-5fbe6309070d" providerId="ADAL" clId="{65E217E7-2F26-41B5-83FD-B9A71ECC580E}" dt="2021-08-20T12:10:01.303" v="8"/>
        <pc:sldMkLst>
          <pc:docMk/>
          <pc:sldMk cId="2164197075" sldId="479"/>
        </pc:sldMkLst>
      </pc:sldChg>
      <pc:sldChg chg="modSp">
        <pc:chgData name="Frida Ågren" userId="0d911e99-8703-4845-aa91-5fbe6309070d" providerId="ADAL" clId="{65E217E7-2F26-41B5-83FD-B9A71ECC580E}" dt="2021-08-20T12:09:55.970" v="7" actId="20577"/>
        <pc:sldMkLst>
          <pc:docMk/>
          <pc:sldMk cId="2261782007" sldId="481"/>
        </pc:sldMkLst>
        <pc:spChg chg="mod">
          <ac:chgData name="Frida Ågren" userId="0d911e99-8703-4845-aa91-5fbe6309070d" providerId="ADAL" clId="{65E217E7-2F26-41B5-83FD-B9A71ECC580E}" dt="2021-08-20T12:09:55.970" v="7" actId="20577"/>
          <ac:spMkLst>
            <pc:docMk/>
            <pc:sldMk cId="2261782007" sldId="481"/>
            <ac:spMk id="3" creationId="{272F185C-51B5-4581-B078-56A4B5C03BCC}"/>
          </ac:spMkLst>
        </pc:spChg>
      </pc:sldChg>
    </pc:docChg>
  </pc:docChgLst>
  <pc:docChgLst>
    <pc:chgData name="Frida Ågren" userId="S::frida.agren@redcross.se::0d911e99-8703-4845-aa91-5fbe6309070d" providerId="AD" clId="Web-{1501D412-8050-2E02-0A4E-7CF6A3126F2F}"/>
    <pc:docChg chg="addSld delSld modSld sldOrd modMainMaster">
      <pc:chgData name="Frida Ågren" userId="S::frida.agren@redcross.se::0d911e99-8703-4845-aa91-5fbe6309070d" providerId="AD" clId="Web-{1501D412-8050-2E02-0A4E-7CF6A3126F2F}" dt="2023-06-08T13:10:35.894" v="752" actId="14100"/>
      <pc:docMkLst>
        <pc:docMk/>
      </pc:docMkLst>
      <pc:sldChg chg="modSp modNotes">
        <pc:chgData name="Frida Ågren" userId="S::frida.agren@redcross.se::0d911e99-8703-4845-aa91-5fbe6309070d" providerId="AD" clId="Web-{1501D412-8050-2E02-0A4E-7CF6A3126F2F}" dt="2023-06-08T12:51:14.332" v="704"/>
        <pc:sldMkLst>
          <pc:docMk/>
          <pc:sldMk cId="3429043318" sldId="257"/>
        </pc:sldMkLst>
        <pc:spChg chg="mod">
          <ac:chgData name="Frida Ågren" userId="S::frida.agren@redcross.se::0d911e99-8703-4845-aa91-5fbe6309070d" providerId="AD" clId="Web-{1501D412-8050-2E02-0A4E-7CF6A3126F2F}" dt="2023-06-08T11:28:05.274" v="180" actId="20577"/>
          <ac:spMkLst>
            <pc:docMk/>
            <pc:sldMk cId="3429043318" sldId="257"/>
            <ac:spMk id="2" creationId="{B93D1D05-0764-448D-98DD-2D5BBBFAEA1E}"/>
          </ac:spMkLst>
        </pc:spChg>
        <pc:spChg chg="mod">
          <ac:chgData name="Frida Ågren" userId="S::frida.agren@redcross.se::0d911e99-8703-4845-aa91-5fbe6309070d" providerId="AD" clId="Web-{1501D412-8050-2E02-0A4E-7CF6A3126F2F}" dt="2023-06-08T11:20:42.167" v="4" actId="20577"/>
          <ac:spMkLst>
            <pc:docMk/>
            <pc:sldMk cId="3429043318" sldId="257"/>
            <ac:spMk id="4" creationId="{208A099F-1AEC-4C44-8F85-045BEE4C6D09}"/>
          </ac:spMkLst>
        </pc:spChg>
      </pc:sldChg>
      <pc:sldChg chg="addSp delSp modSp mod modClrScheme chgLayout">
        <pc:chgData name="Frida Ågren" userId="S::frida.agren@redcross.se::0d911e99-8703-4845-aa91-5fbe6309070d" providerId="AD" clId="Web-{1501D412-8050-2E02-0A4E-7CF6A3126F2F}" dt="2023-06-08T12:51:50.254" v="743" actId="20577"/>
        <pc:sldMkLst>
          <pc:docMk/>
          <pc:sldMk cId="967762521" sldId="295"/>
        </pc:sldMkLst>
        <pc:spChg chg="mod">
          <ac:chgData name="Frida Ågren" userId="S::frida.agren@redcross.se::0d911e99-8703-4845-aa91-5fbe6309070d" providerId="AD" clId="Web-{1501D412-8050-2E02-0A4E-7CF6A3126F2F}" dt="2023-06-08T11:58:39.292" v="201"/>
          <ac:spMkLst>
            <pc:docMk/>
            <pc:sldMk cId="967762521" sldId="295"/>
            <ac:spMk id="2" creationId="{AD0E4BF6-815B-4618-A5A5-4F28084137F6}"/>
          </ac:spMkLst>
        </pc:spChg>
        <pc:spChg chg="mod ord">
          <ac:chgData name="Frida Ågren" userId="S::frida.agren@redcross.se::0d911e99-8703-4845-aa91-5fbe6309070d" providerId="AD" clId="Web-{1501D412-8050-2E02-0A4E-7CF6A3126F2F}" dt="2023-06-08T12:51:50.254" v="743" actId="20577"/>
          <ac:spMkLst>
            <pc:docMk/>
            <pc:sldMk cId="967762521" sldId="295"/>
            <ac:spMk id="4" creationId="{A3A8C096-BEC6-4125-9D9B-F9251F0DDA1C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1:58:18.854" v="198"/>
          <ac:spMkLst>
            <pc:docMk/>
            <pc:sldMk cId="967762521" sldId="295"/>
            <ac:spMk id="5" creationId="{A6DC4A6C-2AE3-8F91-487D-9B10C2E6C74F}"/>
          </ac:spMkLst>
        </pc:spChg>
        <pc:picChg chg="add mod ord">
          <ac:chgData name="Frida Ågren" userId="S::frida.agren@redcross.se::0d911e99-8703-4845-aa91-5fbe6309070d" providerId="AD" clId="Web-{1501D412-8050-2E02-0A4E-7CF6A3126F2F}" dt="2023-06-08T11:58:39.292" v="201"/>
          <ac:picMkLst>
            <pc:docMk/>
            <pc:sldMk cId="967762521" sldId="295"/>
            <ac:picMk id="3" creationId="{DB212BEB-7DA1-A4D0-1301-947B1D91B200}"/>
          </ac:picMkLst>
        </pc:picChg>
        <pc:picChg chg="del">
          <ac:chgData name="Frida Ågren" userId="S::frida.agren@redcross.se::0d911e99-8703-4845-aa91-5fbe6309070d" providerId="AD" clId="Web-{1501D412-8050-2E02-0A4E-7CF6A3126F2F}" dt="2023-06-08T11:20:57.683" v="7"/>
          <ac:picMkLst>
            <pc:docMk/>
            <pc:sldMk cId="967762521" sldId="295"/>
            <ac:picMk id="6" creationId="{1C6C3A3D-65B0-49E8-99CD-C9B318F9901A}"/>
          </ac:picMkLst>
        </pc:picChg>
      </pc:sldChg>
      <pc:sldChg chg="del">
        <pc:chgData name="Frida Ågren" userId="S::frida.agren@redcross.se::0d911e99-8703-4845-aa91-5fbe6309070d" providerId="AD" clId="Web-{1501D412-8050-2E02-0A4E-7CF6A3126F2F}" dt="2023-06-08T11:27:07.273" v="161"/>
        <pc:sldMkLst>
          <pc:docMk/>
          <pc:sldMk cId="2202642210" sldId="425"/>
        </pc:sldMkLst>
      </pc:sldChg>
      <pc:sldChg chg="del">
        <pc:chgData name="Frida Ågren" userId="S::frida.agren@redcross.se::0d911e99-8703-4845-aa91-5fbe6309070d" providerId="AD" clId="Web-{1501D412-8050-2E02-0A4E-7CF6A3126F2F}" dt="2023-06-08T11:27:07.726" v="162"/>
        <pc:sldMkLst>
          <pc:docMk/>
          <pc:sldMk cId="981842021" sldId="427"/>
        </pc:sldMkLst>
      </pc:sldChg>
      <pc:sldChg chg="del">
        <pc:chgData name="Frida Ågren" userId="S::frida.agren@redcross.se::0d911e99-8703-4845-aa91-5fbe6309070d" providerId="AD" clId="Web-{1501D412-8050-2E02-0A4E-7CF6A3126F2F}" dt="2023-06-08T12:15:03.230" v="414"/>
        <pc:sldMkLst>
          <pc:docMk/>
          <pc:sldMk cId="1446097122" sldId="438"/>
        </pc:sldMkLst>
      </pc:sldChg>
      <pc:sldChg chg="del">
        <pc:chgData name="Frida Ågren" userId="S::frida.agren@redcross.se::0d911e99-8703-4845-aa91-5fbe6309070d" providerId="AD" clId="Web-{1501D412-8050-2E02-0A4E-7CF6A3126F2F}" dt="2023-06-08T11:59:55.529" v="202"/>
        <pc:sldMkLst>
          <pc:docMk/>
          <pc:sldMk cId="2271868151" sldId="439"/>
        </pc:sldMkLst>
      </pc:sldChg>
      <pc:sldChg chg="addSp delSp modSp mod modClrScheme chgLayout modNotes">
        <pc:chgData name="Frida Ågren" userId="S::frida.agren@redcross.se::0d911e99-8703-4845-aa91-5fbe6309070d" providerId="AD" clId="Web-{1501D412-8050-2E02-0A4E-7CF6A3126F2F}" dt="2023-06-08T13:10:35.894" v="752" actId="14100"/>
        <pc:sldMkLst>
          <pc:docMk/>
          <pc:sldMk cId="2398517921" sldId="440"/>
        </pc:sldMkLst>
        <pc:spChg chg="mod ord">
          <ac:chgData name="Frida Ågren" userId="S::frida.agren@redcross.se::0d911e99-8703-4845-aa91-5fbe6309070d" providerId="AD" clId="Web-{1501D412-8050-2E02-0A4E-7CF6A3126F2F}" dt="2023-06-08T12:02:40.160" v="266" actId="20577"/>
          <ac:spMkLst>
            <pc:docMk/>
            <pc:sldMk cId="2398517921" sldId="440"/>
            <ac:spMk id="2" creationId="{73A16A87-8936-4B41-9161-D3D097BB9EAA}"/>
          </ac:spMkLst>
        </pc:spChg>
        <pc:spChg chg="mod ord">
          <ac:chgData name="Frida Ågren" userId="S::frida.agren@redcross.se::0d911e99-8703-4845-aa91-5fbe6309070d" providerId="AD" clId="Web-{1501D412-8050-2E02-0A4E-7CF6A3126F2F}" dt="2023-06-08T13:10:35.894" v="752" actId="14100"/>
          <ac:spMkLst>
            <pc:docMk/>
            <pc:sldMk cId="2398517921" sldId="440"/>
            <ac:spMk id="3" creationId="{FB126ED1-031D-4CF6-930E-0B54B03E63B1}"/>
          </ac:spMkLst>
        </pc:spChg>
        <pc:spChg chg="add del mod ord">
          <ac:chgData name="Frida Ågren" userId="S::frida.agren@redcross.se::0d911e99-8703-4845-aa91-5fbe6309070d" providerId="AD" clId="Web-{1501D412-8050-2E02-0A4E-7CF6A3126F2F}" dt="2023-06-08T11:51:11.997" v="197"/>
          <ac:spMkLst>
            <pc:docMk/>
            <pc:sldMk cId="2398517921" sldId="440"/>
            <ac:spMk id="4" creationId="{DBBF35E1-EE22-7857-1067-6BDAF7F5A433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21:47.352" v="539"/>
          <ac:spMkLst>
            <pc:docMk/>
            <pc:sldMk cId="2398517921" sldId="440"/>
            <ac:spMk id="7" creationId="{30AF918F-1986-B6EE-B01C-9B4BB479848A}"/>
          </ac:spMkLst>
        </pc:spChg>
        <pc:spChg chg="add del mod ord">
          <ac:chgData name="Frida Ågren" userId="S::frida.agren@redcross.se::0d911e99-8703-4845-aa91-5fbe6309070d" providerId="AD" clId="Web-{1501D412-8050-2E02-0A4E-7CF6A3126F2F}" dt="2023-06-08T11:51:01.528" v="196"/>
          <ac:spMkLst>
            <pc:docMk/>
            <pc:sldMk cId="2398517921" sldId="440"/>
            <ac:spMk id="8" creationId="{A994E708-FDF7-0E2A-843E-4799AA579A77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39:22.567" v="549"/>
          <ac:spMkLst>
            <pc:docMk/>
            <pc:sldMk cId="2398517921" sldId="440"/>
            <ac:spMk id="11" creationId="{5F1B1906-B638-FD59-D883-42951876F787}"/>
          </ac:spMkLst>
        </pc:spChg>
        <pc:picChg chg="add mod ord">
          <ac:chgData name="Frida Ågren" userId="S::frida.agren@redcross.se::0d911e99-8703-4845-aa91-5fbe6309070d" providerId="AD" clId="Web-{1501D412-8050-2E02-0A4E-7CF6A3126F2F}" dt="2023-06-08T12:39:22.567" v="549"/>
          <ac:picMkLst>
            <pc:docMk/>
            <pc:sldMk cId="2398517921" sldId="440"/>
            <ac:picMk id="4" creationId="{CB374A7C-7185-0493-5CC3-A580E513A092}"/>
          </ac:picMkLst>
        </pc:picChg>
        <pc:picChg chg="add del mod ord">
          <ac:chgData name="Frida Ågren" userId="S::frida.agren@redcross.se::0d911e99-8703-4845-aa91-5fbe6309070d" providerId="AD" clId="Web-{1501D412-8050-2E02-0A4E-7CF6A3126F2F}" dt="2023-06-08T12:14:11.400" v="413"/>
          <ac:picMkLst>
            <pc:docMk/>
            <pc:sldMk cId="2398517921" sldId="440"/>
            <ac:picMk id="5" creationId="{4DA843B5-0DA5-A266-D18A-EACB4B39B4F2}"/>
          </ac:picMkLst>
        </pc:picChg>
        <pc:picChg chg="add del mod ord">
          <ac:chgData name="Frida Ågren" userId="S::frida.agren@redcross.se::0d911e99-8703-4845-aa91-5fbe6309070d" providerId="AD" clId="Web-{1501D412-8050-2E02-0A4E-7CF6A3126F2F}" dt="2023-06-08T12:23:21.855" v="548"/>
          <ac:picMkLst>
            <pc:docMk/>
            <pc:sldMk cId="2398517921" sldId="440"/>
            <ac:picMk id="9" creationId="{5F113E6B-B4A2-1C2C-3816-99EF16A07C62}"/>
          </ac:picMkLst>
        </pc:picChg>
      </pc:sldChg>
      <pc:sldChg chg="del">
        <pc:chgData name="Frida Ågren" userId="S::frida.agren@redcross.se::0d911e99-8703-4845-aa91-5fbe6309070d" providerId="AD" clId="Web-{1501D412-8050-2E02-0A4E-7CF6A3126F2F}" dt="2023-06-08T12:15:05.089" v="415"/>
        <pc:sldMkLst>
          <pc:docMk/>
          <pc:sldMk cId="2690901308" sldId="444"/>
        </pc:sldMkLst>
      </pc:sldChg>
      <pc:sldChg chg="del">
        <pc:chgData name="Frida Ågren" userId="S::frida.agren@redcross.se::0d911e99-8703-4845-aa91-5fbe6309070d" providerId="AD" clId="Web-{1501D412-8050-2E02-0A4E-7CF6A3126F2F}" dt="2023-06-08T11:27:06.304" v="160"/>
        <pc:sldMkLst>
          <pc:docMk/>
          <pc:sldMk cId="979762317" sldId="445"/>
        </pc:sldMkLst>
      </pc:sldChg>
      <pc:sldChg chg="del">
        <pc:chgData name="Frida Ågren" userId="S::frida.agren@redcross.se::0d911e99-8703-4845-aa91-5fbe6309070d" providerId="AD" clId="Web-{1501D412-8050-2E02-0A4E-7CF6A3126F2F}" dt="2023-06-08T11:27:05.335" v="159"/>
        <pc:sldMkLst>
          <pc:docMk/>
          <pc:sldMk cId="3007176079" sldId="446"/>
        </pc:sldMkLst>
      </pc:sldChg>
      <pc:sldChg chg="ord modNotes">
        <pc:chgData name="Frida Ågren" userId="S::frida.agren@redcross.se::0d911e99-8703-4845-aa91-5fbe6309070d" providerId="AD" clId="Web-{1501D412-8050-2E02-0A4E-7CF6A3126F2F}" dt="2023-06-08T13:09:58.597" v="749"/>
        <pc:sldMkLst>
          <pc:docMk/>
          <pc:sldMk cId="208820028" sldId="447"/>
        </pc:sldMkLst>
      </pc:sldChg>
      <pc:sldChg chg="del">
        <pc:chgData name="Frida Ågren" userId="S::frida.agren@redcross.se::0d911e99-8703-4845-aa91-5fbe6309070d" providerId="AD" clId="Web-{1501D412-8050-2E02-0A4E-7CF6A3126F2F}" dt="2023-06-08T11:25:57.114" v="138"/>
        <pc:sldMkLst>
          <pc:docMk/>
          <pc:sldMk cId="3455148617" sldId="474"/>
        </pc:sldMkLst>
      </pc:sldChg>
      <pc:sldChg chg="addSp delSp modSp mod ord modClrScheme chgLayout">
        <pc:chgData name="Frida Ågren" userId="S::frida.agren@redcross.se::0d911e99-8703-4845-aa91-5fbe6309070d" providerId="AD" clId="Web-{1501D412-8050-2E02-0A4E-7CF6A3126F2F}" dt="2023-06-08T12:40:37.410" v="579" actId="20577"/>
        <pc:sldMkLst>
          <pc:docMk/>
          <pc:sldMk cId="3172132647" sldId="477"/>
        </pc:sldMkLst>
        <pc:spChg chg="mod">
          <ac:chgData name="Frida Ågren" userId="S::frida.agren@redcross.se::0d911e99-8703-4845-aa91-5fbe6309070d" providerId="AD" clId="Web-{1501D412-8050-2E02-0A4E-7CF6A3126F2F}" dt="2023-06-08T12:18:32.627" v="515"/>
          <ac:spMkLst>
            <pc:docMk/>
            <pc:sldMk cId="3172132647" sldId="477"/>
            <ac:spMk id="2" creationId="{46448197-CFCA-4BB8-9F17-1C0AC6A038B3}"/>
          </ac:spMkLst>
        </pc:spChg>
        <pc:spChg chg="mod">
          <ac:chgData name="Frida Ågren" userId="S::frida.agren@redcross.se::0d911e99-8703-4845-aa91-5fbe6309070d" providerId="AD" clId="Web-{1501D412-8050-2E02-0A4E-7CF6A3126F2F}" dt="2023-06-08T12:40:37.410" v="579" actId="20577"/>
          <ac:spMkLst>
            <pc:docMk/>
            <pc:sldMk cId="3172132647" sldId="477"/>
            <ac:spMk id="5" creationId="{DEAADA86-CEE1-4538-99E9-FFEE3F6C5B28}"/>
          </ac:spMkLst>
        </pc:spChg>
        <pc:spChg chg="del mod">
          <ac:chgData name="Frida Ågren" userId="S::frida.agren@redcross.se::0d911e99-8703-4845-aa91-5fbe6309070d" providerId="AD" clId="Web-{1501D412-8050-2E02-0A4E-7CF6A3126F2F}" dt="2023-06-08T12:18:54.644" v="517"/>
          <ac:spMkLst>
            <pc:docMk/>
            <pc:sldMk cId="3172132647" sldId="477"/>
            <ac:spMk id="16" creationId="{02142ACA-1D44-48D4-AD8E-613A1522483E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18:46.518" v="516"/>
          <ac:spMkLst>
            <pc:docMk/>
            <pc:sldMk cId="3172132647" sldId="477"/>
            <ac:spMk id="21" creationId="{271DD49E-2937-65C0-B770-E39399269887}"/>
          </ac:spMkLst>
        </pc:spChg>
        <pc:picChg chg="add mod ord">
          <ac:chgData name="Frida Ågren" userId="S::frida.agren@redcross.se::0d911e99-8703-4845-aa91-5fbe6309070d" providerId="AD" clId="Web-{1501D412-8050-2E02-0A4E-7CF6A3126F2F}" dt="2023-06-08T12:18:46.518" v="516"/>
          <ac:picMkLst>
            <pc:docMk/>
            <pc:sldMk cId="3172132647" sldId="477"/>
            <ac:picMk id="3" creationId="{09A598D1-532E-DF17-BBF8-43EDA1996F5C}"/>
          </ac:picMkLst>
        </pc:picChg>
        <pc:picChg chg="del">
          <ac:chgData name="Frida Ågren" userId="S::frida.agren@redcross.se::0d911e99-8703-4845-aa91-5fbe6309070d" providerId="AD" clId="Web-{1501D412-8050-2E02-0A4E-7CF6A3126F2F}" dt="2023-06-08T12:18:19.143" v="514"/>
          <ac:picMkLst>
            <pc:docMk/>
            <pc:sldMk cId="3172132647" sldId="477"/>
            <ac:picMk id="15" creationId="{617F1943-C8EE-4CA0-8926-601EB94EF605}"/>
          </ac:picMkLst>
        </pc:picChg>
      </pc:sldChg>
      <pc:sldChg chg="modSp">
        <pc:chgData name="Frida Ågren" userId="S::frida.agren@redcross.se::0d911e99-8703-4845-aa91-5fbe6309070d" providerId="AD" clId="Web-{1501D412-8050-2E02-0A4E-7CF6A3126F2F}" dt="2023-06-08T12:47:43.395" v="584" actId="20577"/>
        <pc:sldMkLst>
          <pc:docMk/>
          <pc:sldMk cId="4243607227" sldId="478"/>
        </pc:sldMkLst>
        <pc:spChg chg="mod">
          <ac:chgData name="Frida Ågren" userId="S::frida.agren@redcross.se::0d911e99-8703-4845-aa91-5fbe6309070d" providerId="AD" clId="Web-{1501D412-8050-2E02-0A4E-7CF6A3126F2F}" dt="2023-06-08T12:47:43.395" v="584" actId="20577"/>
          <ac:spMkLst>
            <pc:docMk/>
            <pc:sldMk cId="4243607227" sldId="478"/>
            <ac:spMk id="3" creationId="{6EC8C4DA-964C-4073-8B69-E617C98CA19E}"/>
          </ac:spMkLst>
        </pc:spChg>
      </pc:sldChg>
      <pc:sldChg chg="add del ord">
        <pc:chgData name="Frida Ågren" userId="S::frida.agren@redcross.se::0d911e99-8703-4845-aa91-5fbe6309070d" providerId="AD" clId="Web-{1501D412-8050-2E02-0A4E-7CF6A3126F2F}" dt="2023-06-08T12:48:55.989" v="591"/>
        <pc:sldMkLst>
          <pc:docMk/>
          <pc:sldMk cId="2261782007" sldId="481"/>
        </pc:sldMkLst>
      </pc:sldChg>
      <pc:sldChg chg="ord modNotes">
        <pc:chgData name="Frida Ågren" userId="S::frida.agren@redcross.se::0d911e99-8703-4845-aa91-5fbe6309070d" providerId="AD" clId="Web-{1501D412-8050-2E02-0A4E-7CF6A3126F2F}" dt="2023-06-08T13:09:58.597" v="748"/>
        <pc:sldMkLst>
          <pc:docMk/>
          <pc:sldMk cId="1620211407" sldId="482"/>
        </pc:sldMkLst>
      </pc:sldChg>
      <pc:sldChg chg="modSp ord modNotes">
        <pc:chgData name="Frida Ågren" userId="S::frida.agren@redcross.se::0d911e99-8703-4845-aa91-5fbe6309070d" providerId="AD" clId="Web-{1501D412-8050-2E02-0A4E-7CF6A3126F2F}" dt="2023-06-08T13:09:58.597" v="747"/>
        <pc:sldMkLst>
          <pc:docMk/>
          <pc:sldMk cId="2790502188" sldId="483"/>
        </pc:sldMkLst>
        <pc:spChg chg="mod">
          <ac:chgData name="Frida Ågren" userId="S::frida.agren@redcross.se::0d911e99-8703-4845-aa91-5fbe6309070d" providerId="AD" clId="Web-{1501D412-8050-2E02-0A4E-7CF6A3126F2F}" dt="2023-06-08T12:13:02.757" v="364" actId="20577"/>
          <ac:spMkLst>
            <pc:docMk/>
            <pc:sldMk cId="2790502188" sldId="483"/>
            <ac:spMk id="11" creationId="{D22C178A-5435-4FFE-BEF3-F01B5D3BDF28}"/>
          </ac:spMkLst>
        </pc:spChg>
      </pc:sldChg>
      <pc:sldChg chg="addSp delSp modSp new mod modClrScheme chgLayout">
        <pc:chgData name="Frida Ågren" userId="S::frida.agren@redcross.se::0d911e99-8703-4845-aa91-5fbe6309070d" providerId="AD" clId="Web-{1501D412-8050-2E02-0A4E-7CF6A3126F2F}" dt="2023-06-08T12:48:43.223" v="589"/>
        <pc:sldMkLst>
          <pc:docMk/>
          <pc:sldMk cId="2032098507" sldId="484"/>
        </pc:sldMkLst>
        <pc:spChg chg="mod">
          <ac:chgData name="Frida Ågren" userId="S::frida.agren@redcross.se::0d911e99-8703-4845-aa91-5fbe6309070d" providerId="AD" clId="Web-{1501D412-8050-2E02-0A4E-7CF6A3126F2F}" dt="2023-06-08T11:25:49.255" v="137" actId="20577"/>
          <ac:spMkLst>
            <pc:docMk/>
            <pc:sldMk cId="2032098507" sldId="484"/>
            <ac:spMk id="2" creationId="{73F08BF6-ACF0-3954-3E6B-CC8DBCA0C442}"/>
          </ac:spMkLst>
        </pc:spChg>
        <pc:spChg chg="mod">
          <ac:chgData name="Frida Ågren" userId="S::frida.agren@redcross.se::0d911e99-8703-4845-aa91-5fbe6309070d" providerId="AD" clId="Web-{1501D412-8050-2E02-0A4E-7CF6A3126F2F}" dt="2023-06-08T11:25:39.895" v="133"/>
          <ac:spMkLst>
            <pc:docMk/>
            <pc:sldMk cId="2032098507" sldId="484"/>
            <ac:spMk id="3" creationId="{C6D11338-AF53-126B-5745-A73397D33E75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48:43.223" v="589"/>
          <ac:spMkLst>
            <pc:docMk/>
            <pc:sldMk cId="2032098507" sldId="484"/>
            <ac:spMk id="8" creationId="{E5DF4913-BB2F-2D72-B5F0-86350F0B0343}"/>
          </ac:spMkLst>
        </pc:spChg>
        <pc:picChg chg="add del mod ord">
          <ac:chgData name="Frida Ågren" userId="S::frida.agren@redcross.se::0d911e99-8703-4845-aa91-5fbe6309070d" providerId="AD" clId="Web-{1501D412-8050-2E02-0A4E-7CF6A3126F2F}" dt="2023-06-08T12:48:06.707" v="587"/>
          <ac:picMkLst>
            <pc:docMk/>
            <pc:sldMk cId="2032098507" sldId="484"/>
            <ac:picMk id="4" creationId="{0348C89D-182F-2C17-18BA-1EBABC5B1AAE}"/>
          </ac:picMkLst>
        </pc:picChg>
        <pc:picChg chg="add del mod ord">
          <ac:chgData name="Frida Ågren" userId="S::frida.agren@redcross.se::0d911e99-8703-4845-aa91-5fbe6309070d" providerId="AD" clId="Web-{1501D412-8050-2E02-0A4E-7CF6A3126F2F}" dt="2023-06-08T12:48:43.223" v="589"/>
          <ac:picMkLst>
            <pc:docMk/>
            <pc:sldMk cId="2032098507" sldId="484"/>
            <ac:picMk id="5" creationId="{05963C8B-07B5-5FDB-AC9B-CB60818E1959}"/>
          </ac:picMkLst>
        </pc:picChg>
      </pc:sldChg>
      <pc:sldChg chg="addSp delSp modSp new mod modClrScheme chgLayout">
        <pc:chgData name="Frida Ågren" userId="S::frida.agren@redcross.se::0d911e99-8703-4845-aa91-5fbe6309070d" providerId="AD" clId="Web-{1501D412-8050-2E02-0A4E-7CF6A3126F2F}" dt="2023-06-08T13:10:24.394" v="751" actId="20577"/>
        <pc:sldMkLst>
          <pc:docMk/>
          <pc:sldMk cId="3322171854" sldId="485"/>
        </pc:sldMkLst>
        <pc:spChg chg="mod">
          <ac:chgData name="Frida Ågren" userId="S::frida.agren@redcross.se::0d911e99-8703-4845-aa91-5fbe6309070d" providerId="AD" clId="Web-{1501D412-8050-2E02-0A4E-7CF6A3126F2F}" dt="2023-06-08T12:17:02.906" v="489" actId="1076"/>
          <ac:spMkLst>
            <pc:docMk/>
            <pc:sldMk cId="3322171854" sldId="485"/>
            <ac:spMk id="2" creationId="{999A02C2-810C-F837-26CC-F98D815FE868}"/>
          </ac:spMkLst>
        </pc:spChg>
        <pc:spChg chg="del">
          <ac:chgData name="Frida Ågren" userId="S::frida.agren@redcross.se::0d911e99-8703-4845-aa91-5fbe6309070d" providerId="AD" clId="Web-{1501D412-8050-2E02-0A4E-7CF6A3126F2F}" dt="2023-06-08T12:00:28.687" v="214"/>
          <ac:spMkLst>
            <pc:docMk/>
            <pc:sldMk cId="3322171854" sldId="485"/>
            <ac:spMk id="3" creationId="{A5927A82-0F03-0B8F-166F-D0243FD3CBCE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46:01.160" v="581"/>
          <ac:spMkLst>
            <pc:docMk/>
            <pc:sldMk cId="3322171854" sldId="485"/>
            <ac:spMk id="4" creationId="{016F9D4E-7295-DDBC-6AEC-D9931B7A7F4D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01:21.063" v="218"/>
          <ac:spMkLst>
            <pc:docMk/>
            <pc:sldMk cId="3322171854" sldId="485"/>
            <ac:spMk id="6" creationId="{74836CAC-85B8-A211-2384-EAA3F5153A42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00:43.500" v="215"/>
          <ac:spMkLst>
            <pc:docMk/>
            <pc:sldMk cId="3322171854" sldId="485"/>
            <ac:spMk id="8" creationId="{605BE781-55C5-432D-62C6-AD95A1D8C5EA}"/>
          </ac:spMkLst>
        </pc:spChg>
        <pc:spChg chg="add mod">
          <ac:chgData name="Frida Ågren" userId="S::frida.agren@redcross.se::0d911e99-8703-4845-aa91-5fbe6309070d" providerId="AD" clId="Web-{1501D412-8050-2E02-0A4E-7CF6A3126F2F}" dt="2023-06-08T13:10:24.394" v="751" actId="20577"/>
          <ac:spMkLst>
            <pc:docMk/>
            <pc:sldMk cId="3322171854" sldId="485"/>
            <ac:spMk id="9" creationId="{1AAF6859-8059-A73C-1946-2BF1901C252D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00:53.531" v="216"/>
          <ac:spMkLst>
            <pc:docMk/>
            <pc:sldMk cId="3322171854" sldId="485"/>
            <ac:spMk id="10" creationId="{27EA8050-C67C-CBA9-9926-65680858CA9E}"/>
          </ac:spMkLst>
        </pc:spChg>
        <pc:spChg chg="add del mod">
          <ac:chgData name="Frida Ågren" userId="S::frida.agren@redcross.se::0d911e99-8703-4845-aa91-5fbe6309070d" providerId="AD" clId="Web-{1501D412-8050-2E02-0A4E-7CF6A3126F2F}" dt="2023-06-08T12:00:53.531" v="216"/>
          <ac:spMkLst>
            <pc:docMk/>
            <pc:sldMk cId="3322171854" sldId="485"/>
            <ac:spMk id="12" creationId="{D9158751-0901-7EA1-5484-ABF5ED5D5510}"/>
          </ac:spMkLst>
        </pc:spChg>
        <pc:picChg chg="add del mod ord">
          <ac:chgData name="Frida Ågren" userId="S::frida.agren@redcross.se::0d911e99-8703-4845-aa91-5fbe6309070d" providerId="AD" clId="Web-{1501D412-8050-2E02-0A4E-7CF6A3126F2F}" dt="2023-06-08T12:01:00.625" v="217"/>
          <ac:picMkLst>
            <pc:docMk/>
            <pc:sldMk cId="3322171854" sldId="485"/>
            <ac:picMk id="4" creationId="{E6E8C47C-4947-EE1E-B9DC-09C6B326BB89}"/>
          </ac:picMkLst>
        </pc:picChg>
        <pc:picChg chg="add mod ord">
          <ac:chgData name="Frida Ågren" userId="S::frida.agren@redcross.se::0d911e99-8703-4845-aa91-5fbe6309070d" providerId="AD" clId="Web-{1501D412-8050-2E02-0A4E-7CF6A3126F2F}" dt="2023-06-08T12:46:01.160" v="581"/>
          <ac:picMkLst>
            <pc:docMk/>
            <pc:sldMk cId="3322171854" sldId="485"/>
            <ac:picMk id="5" creationId="{23C879C8-2373-155A-FD5F-1C2DDD811836}"/>
          </ac:picMkLst>
        </pc:picChg>
        <pc:picChg chg="add del mod ord">
          <ac:chgData name="Frida Ågren" userId="S::frida.agren@redcross.se::0d911e99-8703-4845-aa91-5fbe6309070d" providerId="AD" clId="Web-{1501D412-8050-2E02-0A4E-7CF6A3126F2F}" dt="2023-06-08T12:41:31.723" v="580"/>
          <ac:picMkLst>
            <pc:docMk/>
            <pc:sldMk cId="3322171854" sldId="485"/>
            <ac:picMk id="7" creationId="{C2DA40DA-7E18-FFCE-7E50-6A14E8D37DB2}"/>
          </ac:picMkLst>
        </pc:picChg>
      </pc:sldChg>
      <pc:sldChg chg="addSp modSp new">
        <pc:chgData name="Frida Ågren" userId="S::frida.agren@redcross.se::0d911e99-8703-4845-aa91-5fbe6309070d" providerId="AD" clId="Web-{1501D412-8050-2E02-0A4E-7CF6A3126F2F}" dt="2023-06-08T12:15:38.294" v="425"/>
        <pc:sldMkLst>
          <pc:docMk/>
          <pc:sldMk cId="4148991337" sldId="486"/>
        </pc:sldMkLst>
        <pc:spChg chg="mod">
          <ac:chgData name="Frida Ågren" userId="S::frida.agren@redcross.se::0d911e99-8703-4845-aa91-5fbe6309070d" providerId="AD" clId="Web-{1501D412-8050-2E02-0A4E-7CF6A3126F2F}" dt="2023-06-08T12:15:26.918" v="423" actId="20577"/>
          <ac:spMkLst>
            <pc:docMk/>
            <pc:sldMk cId="4148991337" sldId="486"/>
            <ac:spMk id="2" creationId="{A2D9F039-052A-6B45-142A-90B2DA980BBE}"/>
          </ac:spMkLst>
        </pc:spChg>
        <pc:spChg chg="add">
          <ac:chgData name="Frida Ågren" userId="S::frida.agren@redcross.se::0d911e99-8703-4845-aa91-5fbe6309070d" providerId="AD" clId="Web-{1501D412-8050-2E02-0A4E-7CF6A3126F2F}" dt="2023-06-08T12:15:38.294" v="425"/>
          <ac:spMkLst>
            <pc:docMk/>
            <pc:sldMk cId="4148991337" sldId="486"/>
            <ac:spMk id="5" creationId="{A072889E-EFDF-4F59-8D21-628C751BA910}"/>
          </ac:spMkLst>
        </pc:spChg>
      </pc:sldChg>
      <pc:sldChg chg="addSp modSp new">
        <pc:chgData name="Frida Ågren" userId="S::frida.agren@redcross.se::0d911e99-8703-4845-aa91-5fbe6309070d" providerId="AD" clId="Web-{1501D412-8050-2E02-0A4E-7CF6A3126F2F}" dt="2023-06-08T12:17:51.970" v="511"/>
        <pc:sldMkLst>
          <pc:docMk/>
          <pc:sldMk cId="3115131356" sldId="487"/>
        </pc:sldMkLst>
        <pc:spChg chg="mod">
          <ac:chgData name="Frida Ågren" userId="S::frida.agren@redcross.se::0d911e99-8703-4845-aa91-5fbe6309070d" providerId="AD" clId="Web-{1501D412-8050-2E02-0A4E-7CF6A3126F2F}" dt="2023-06-08T12:17:46.813" v="510" actId="20577"/>
          <ac:spMkLst>
            <pc:docMk/>
            <pc:sldMk cId="3115131356" sldId="487"/>
            <ac:spMk id="2" creationId="{430D8983-A169-F719-36CB-4423709D7B4E}"/>
          </ac:spMkLst>
        </pc:spChg>
        <pc:spChg chg="add">
          <ac:chgData name="Frida Ågren" userId="S::frida.agren@redcross.se::0d911e99-8703-4845-aa91-5fbe6309070d" providerId="AD" clId="Web-{1501D412-8050-2E02-0A4E-7CF6A3126F2F}" dt="2023-06-08T12:17:51.970" v="511"/>
          <ac:spMkLst>
            <pc:docMk/>
            <pc:sldMk cId="3115131356" sldId="487"/>
            <ac:spMk id="5" creationId="{C64C399F-D564-F906-95A3-B5F400F4C15C}"/>
          </ac:spMkLst>
        </pc:spChg>
      </pc:sldChg>
      <pc:sldChg chg="addSp delSp modSp new mod modClrScheme chgLayout">
        <pc:chgData name="Frida Ågren" userId="S::frida.agren@redcross.se::0d911e99-8703-4845-aa91-5fbe6309070d" providerId="AD" clId="Web-{1501D412-8050-2E02-0A4E-7CF6A3126F2F}" dt="2023-06-08T13:09:37.956" v="745"/>
        <pc:sldMkLst>
          <pc:docMk/>
          <pc:sldMk cId="2356191277" sldId="488"/>
        </pc:sldMkLst>
        <pc:spChg chg="mod">
          <ac:chgData name="Frida Ågren" userId="S::frida.agren@redcross.se::0d911e99-8703-4845-aa91-5fbe6309070d" providerId="AD" clId="Web-{1501D412-8050-2E02-0A4E-7CF6A3126F2F}" dt="2023-06-08T13:09:37.956" v="745"/>
          <ac:spMkLst>
            <pc:docMk/>
            <pc:sldMk cId="2356191277" sldId="488"/>
            <ac:spMk id="2" creationId="{3848EDE9-B814-4DAA-2E16-9ABC842AF73F}"/>
          </ac:spMkLst>
        </pc:spChg>
        <pc:spChg chg="del">
          <ac:chgData name="Frida Ågren" userId="S::frida.agren@redcross.se::0d911e99-8703-4845-aa91-5fbe6309070d" providerId="AD" clId="Web-{1501D412-8050-2E02-0A4E-7CF6A3126F2F}" dt="2023-06-08T13:09:34.269" v="744"/>
          <ac:spMkLst>
            <pc:docMk/>
            <pc:sldMk cId="2356191277" sldId="488"/>
            <ac:spMk id="3" creationId="{18F5C6B9-85E2-B232-29E3-734E874AB5FE}"/>
          </ac:spMkLst>
        </pc:spChg>
        <pc:spChg chg="add mod">
          <ac:chgData name="Frida Ågren" userId="S::frida.agren@redcross.se::0d911e99-8703-4845-aa91-5fbe6309070d" providerId="AD" clId="Web-{1501D412-8050-2E02-0A4E-7CF6A3126F2F}" dt="2023-06-08T13:09:37.956" v="745"/>
          <ac:spMkLst>
            <pc:docMk/>
            <pc:sldMk cId="2356191277" sldId="488"/>
            <ac:spMk id="9" creationId="{8E31EBF9-33B9-1092-9B12-D9BBE77EB211}"/>
          </ac:spMkLst>
        </pc:spChg>
        <pc:picChg chg="add mod ord">
          <ac:chgData name="Frida Ågren" userId="S::frida.agren@redcross.se::0d911e99-8703-4845-aa91-5fbe6309070d" providerId="AD" clId="Web-{1501D412-8050-2E02-0A4E-7CF6A3126F2F}" dt="2023-06-08T13:09:37.956" v="745"/>
          <ac:picMkLst>
            <pc:docMk/>
            <pc:sldMk cId="2356191277" sldId="488"/>
            <ac:picMk id="4" creationId="{A49E594D-952A-C163-5666-5A4FF8D23BD2}"/>
          </ac:picMkLst>
        </pc:picChg>
      </pc:sldChg>
      <pc:sldChg chg="modSp new mod ord modClrScheme chgLayout">
        <pc:chgData name="Frida Ågren" userId="S::frida.agren@redcross.se::0d911e99-8703-4845-aa91-5fbe6309070d" providerId="AD" clId="Web-{1501D412-8050-2E02-0A4E-7CF6A3126F2F}" dt="2023-06-08T13:09:50.378" v="746"/>
        <pc:sldMkLst>
          <pc:docMk/>
          <pc:sldMk cId="2607608415" sldId="489"/>
        </pc:sldMkLst>
        <pc:spChg chg="mod ord">
          <ac:chgData name="Frida Ågren" userId="S::frida.agren@redcross.se::0d911e99-8703-4845-aa91-5fbe6309070d" providerId="AD" clId="Web-{1501D412-8050-2E02-0A4E-7CF6A3126F2F}" dt="2023-06-08T13:09:50.378" v="746"/>
          <ac:spMkLst>
            <pc:docMk/>
            <pc:sldMk cId="2607608415" sldId="489"/>
            <ac:spMk id="2" creationId="{90FA3E13-27BA-3B2B-6AE0-D88ABA91BC91}"/>
          </ac:spMkLst>
        </pc:spChg>
        <pc:spChg chg="mod ord">
          <ac:chgData name="Frida Ågren" userId="S::frida.agren@redcross.se::0d911e99-8703-4845-aa91-5fbe6309070d" providerId="AD" clId="Web-{1501D412-8050-2E02-0A4E-7CF6A3126F2F}" dt="2023-06-08T13:09:50.378" v="746"/>
          <ac:spMkLst>
            <pc:docMk/>
            <pc:sldMk cId="2607608415" sldId="489"/>
            <ac:spMk id="3" creationId="{AE6ACD51-E0ED-5E4E-024A-9CDBECB1902E}"/>
          </ac:spMkLst>
        </pc:spChg>
      </pc:sldChg>
      <pc:sldChg chg="add del ord">
        <pc:chgData name="Frida Ågren" userId="S::frida.agren@redcross.se::0d911e99-8703-4845-aa91-5fbe6309070d" providerId="AD" clId="Web-{1501D412-8050-2E02-0A4E-7CF6A3126F2F}" dt="2023-06-08T12:47:49.660" v="585"/>
        <pc:sldMkLst>
          <pc:docMk/>
          <pc:sldMk cId="4179697770" sldId="489"/>
        </pc:sldMkLst>
      </pc:sldChg>
      <pc:sldChg chg="addSp delSp modSp add del replId">
        <pc:chgData name="Frida Ågren" userId="S::frida.agren@redcross.se::0d911e99-8703-4845-aa91-5fbe6309070d" providerId="AD" clId="Web-{1501D412-8050-2E02-0A4E-7CF6A3126F2F}" dt="2023-06-08T12:23:19.043" v="546"/>
        <pc:sldMkLst>
          <pc:docMk/>
          <pc:sldMk cId="3871566964" sldId="490"/>
        </pc:sldMkLst>
        <pc:spChg chg="add del mod">
          <ac:chgData name="Frida Ågren" userId="S::frida.agren@redcross.se::0d911e99-8703-4845-aa91-5fbe6309070d" providerId="AD" clId="Web-{1501D412-8050-2E02-0A4E-7CF6A3126F2F}" dt="2023-06-08T12:22:49.042" v="543"/>
          <ac:spMkLst>
            <pc:docMk/>
            <pc:sldMk cId="3871566964" sldId="490"/>
            <ac:spMk id="5" creationId="{9C9354AC-2B1D-878D-BB47-86ECF90646AE}"/>
          </ac:spMkLst>
        </pc:spChg>
        <pc:picChg chg="add mod ord">
          <ac:chgData name="Frida Ågren" userId="S::frida.agren@redcross.se::0d911e99-8703-4845-aa91-5fbe6309070d" providerId="AD" clId="Web-{1501D412-8050-2E02-0A4E-7CF6A3126F2F}" dt="2023-06-08T12:22:49.042" v="543"/>
          <ac:picMkLst>
            <pc:docMk/>
            <pc:sldMk cId="3871566964" sldId="490"/>
            <ac:picMk id="6" creationId="{1632E74A-E1D3-A66F-5F4C-2AE57A065C9A}"/>
          </ac:picMkLst>
        </pc:picChg>
        <pc:picChg chg="del">
          <ac:chgData name="Frida Ågren" userId="S::frida.agren@redcross.se::0d911e99-8703-4845-aa91-5fbe6309070d" providerId="AD" clId="Web-{1501D412-8050-2E02-0A4E-7CF6A3126F2F}" dt="2023-06-08T12:22:42.417" v="542"/>
          <ac:picMkLst>
            <pc:docMk/>
            <pc:sldMk cId="3871566964" sldId="490"/>
            <ac:picMk id="9" creationId="{5F113E6B-B4A2-1C2C-3816-99EF16A07C62}"/>
          </ac:picMkLst>
        </pc:picChg>
      </pc:sldChg>
      <pc:sldChg chg="addSp delSp modSp add del replId">
        <pc:chgData name="Frida Ågren" userId="S::frida.agren@redcross.se::0d911e99-8703-4845-aa91-5fbe6309070d" providerId="AD" clId="Web-{1501D412-8050-2E02-0A4E-7CF6A3126F2F}" dt="2023-06-08T12:23:19.433" v="547"/>
        <pc:sldMkLst>
          <pc:docMk/>
          <pc:sldMk cId="2614521375" sldId="491"/>
        </pc:sldMkLst>
        <pc:spChg chg="add del mod">
          <ac:chgData name="Frida Ågren" userId="S::frida.agren@redcross.se::0d911e99-8703-4845-aa91-5fbe6309070d" providerId="AD" clId="Web-{1501D412-8050-2E02-0A4E-7CF6A3126F2F}" dt="2023-06-08T12:22:57.339" v="545"/>
          <ac:spMkLst>
            <pc:docMk/>
            <pc:sldMk cId="2614521375" sldId="491"/>
            <ac:spMk id="5" creationId="{CF33A0F2-297D-A391-C9D4-8B3A442FD94C}"/>
          </ac:spMkLst>
        </pc:spChg>
        <pc:picChg chg="add mod ord">
          <ac:chgData name="Frida Ågren" userId="S::frida.agren@redcross.se::0d911e99-8703-4845-aa91-5fbe6309070d" providerId="AD" clId="Web-{1501D412-8050-2E02-0A4E-7CF6A3126F2F}" dt="2023-06-08T12:22:57.339" v="545"/>
          <ac:picMkLst>
            <pc:docMk/>
            <pc:sldMk cId="2614521375" sldId="491"/>
            <ac:picMk id="6" creationId="{BF2EF303-34DE-E68E-A5B4-704659F2E012}"/>
          </ac:picMkLst>
        </pc:picChg>
        <pc:picChg chg="del">
          <ac:chgData name="Frida Ågren" userId="S::frida.agren@redcross.se::0d911e99-8703-4845-aa91-5fbe6309070d" providerId="AD" clId="Web-{1501D412-8050-2E02-0A4E-7CF6A3126F2F}" dt="2023-06-08T12:22:52.714" v="544"/>
          <ac:picMkLst>
            <pc:docMk/>
            <pc:sldMk cId="2614521375" sldId="491"/>
            <ac:picMk id="9" creationId="{5F113E6B-B4A2-1C2C-3816-99EF16A07C62}"/>
          </ac:picMkLst>
        </pc:picChg>
      </pc:sldChg>
      <pc:sldMasterChg chg="addSldLayout modSldLayout">
        <pc:chgData name="Frida Ågren" userId="S::frida.agren@redcross.se::0d911e99-8703-4845-aa91-5fbe6309070d" providerId="AD" clId="Web-{1501D412-8050-2E02-0A4E-7CF6A3126F2F}" dt="2023-06-08T12:21:22.539" v="537"/>
        <pc:sldMasterMkLst>
          <pc:docMk/>
          <pc:sldMasterMk cId="994100518" sldId="2147483660"/>
        </pc:sldMasterMkLst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2408197203" sldId="2147483683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3949628732" sldId="2147483723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3253246003" sldId="2147483724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488103705" sldId="2147483725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96589321" sldId="2147483726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25254066" sldId="2147483727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4191112674" sldId="2147483728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3463166509" sldId="2147483729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4050577483" sldId="2147483730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3221388958" sldId="2147483731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2027095594" sldId="2147483732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1337845932" sldId="2147483733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4126238925" sldId="2147483734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168290048" sldId="2147483735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2002882839" sldId="2147483736"/>
          </pc:sldLayoutMkLst>
        </pc:sldLayoutChg>
        <pc:sldLayoutChg chg="ad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4232273238" sldId="2147483737"/>
          </pc:sldLayoutMkLst>
        </pc:sldLayoutChg>
        <pc:sldLayoutChg chg="replId">
          <pc:chgData name="Frida Ågren" userId="S::frida.agren@redcross.se::0d911e99-8703-4845-aa91-5fbe6309070d" providerId="AD" clId="Web-{1501D412-8050-2E02-0A4E-7CF6A3126F2F}" dt="2023-06-08T12:21:22.539" v="537"/>
          <pc:sldLayoutMkLst>
            <pc:docMk/>
            <pc:sldMasterMk cId="994100518" sldId="2147483660"/>
            <pc:sldLayoutMk cId="900803144" sldId="2147483738"/>
          </pc:sldLayoutMkLst>
        </pc:sldLayoutChg>
      </pc:sldMasterChg>
    </pc:docChg>
  </pc:docChgLst>
  <pc:docChgLst>
    <pc:chgData name="Frida Ågren" userId="S::frida.agren@redcross.se::0d911e99-8703-4845-aa91-5fbe6309070d" providerId="AD" clId="Web-{E73D7A10-8BAE-31A8-5B4B-287B481EE0D9}"/>
    <pc:docChg chg="modSld">
      <pc:chgData name="Frida Ågren" userId="S::frida.agren@redcross.se::0d911e99-8703-4845-aa91-5fbe6309070d" providerId="AD" clId="Web-{E73D7A10-8BAE-31A8-5B4B-287B481EE0D9}" dt="2023-08-21T09:07:55.081" v="6"/>
      <pc:docMkLst>
        <pc:docMk/>
      </pc:docMkLst>
      <pc:sldChg chg="addSp delSp modSp">
        <pc:chgData name="Frida Ågren" userId="S::frida.agren@redcross.se::0d911e99-8703-4845-aa91-5fbe6309070d" providerId="AD" clId="Web-{E73D7A10-8BAE-31A8-5B4B-287B481EE0D9}" dt="2023-08-21T09:03:03.901" v="2"/>
        <pc:sldMkLst>
          <pc:docMk/>
          <pc:sldMk cId="2398517921" sldId="440"/>
        </pc:sldMkLst>
        <pc:spChg chg="add del mod">
          <ac:chgData name="Frida Ågren" userId="S::frida.agren@redcross.se::0d911e99-8703-4845-aa91-5fbe6309070d" providerId="AD" clId="Web-{E73D7A10-8BAE-31A8-5B4B-287B481EE0D9}" dt="2023-08-21T09:02:48.542" v="1"/>
          <ac:spMkLst>
            <pc:docMk/>
            <pc:sldMk cId="2398517921" sldId="440"/>
            <ac:spMk id="7" creationId="{CDF0CECE-E68D-8511-945F-2630203EBD3F}"/>
          </ac:spMkLst>
        </pc:spChg>
        <pc:picChg chg="del">
          <ac:chgData name="Frida Ågren" userId="S::frida.agren@redcross.se::0d911e99-8703-4845-aa91-5fbe6309070d" providerId="AD" clId="Web-{E73D7A10-8BAE-31A8-5B4B-287B481EE0D9}" dt="2023-08-21T09:02:12.212" v="0"/>
          <ac:picMkLst>
            <pc:docMk/>
            <pc:sldMk cId="2398517921" sldId="440"/>
            <ac:picMk id="4" creationId="{CB374A7C-7185-0493-5CC3-A580E513A092}"/>
          </ac:picMkLst>
        </pc:picChg>
        <pc:picChg chg="add mod ord">
          <ac:chgData name="Frida Ågren" userId="S::frida.agren@redcross.se::0d911e99-8703-4845-aa91-5fbe6309070d" providerId="AD" clId="Web-{E73D7A10-8BAE-31A8-5B4B-287B481EE0D9}" dt="2023-08-21T09:03:03.901" v="2"/>
          <ac:picMkLst>
            <pc:docMk/>
            <pc:sldMk cId="2398517921" sldId="440"/>
            <ac:picMk id="8" creationId="{D3A57D66-E5E3-3ABB-ECFF-35BA0ABAC41B}"/>
          </ac:picMkLst>
        </pc:picChg>
      </pc:sldChg>
      <pc:sldChg chg="addSp delSp modSp">
        <pc:chgData name="Frida Ågren" userId="S::frida.agren@redcross.se::0d911e99-8703-4845-aa91-5fbe6309070d" providerId="AD" clId="Web-{E73D7A10-8BAE-31A8-5B4B-287B481EE0D9}" dt="2023-08-21T09:07:55.081" v="6"/>
        <pc:sldMkLst>
          <pc:docMk/>
          <pc:sldMk cId="3172132647" sldId="477"/>
        </pc:sldMkLst>
        <pc:spChg chg="add del mod">
          <ac:chgData name="Frida Ågren" userId="S::frida.agren@redcross.se::0d911e99-8703-4845-aa91-5fbe6309070d" providerId="AD" clId="Web-{E73D7A10-8BAE-31A8-5B4B-287B481EE0D9}" dt="2023-08-21T09:07:55.081" v="6"/>
          <ac:spMkLst>
            <pc:docMk/>
            <pc:sldMk cId="3172132647" sldId="477"/>
            <ac:spMk id="6" creationId="{A90506DA-70CF-5854-DCFA-4CC5F0C2CBDD}"/>
          </ac:spMkLst>
        </pc:spChg>
        <pc:picChg chg="del">
          <ac:chgData name="Frida Ågren" userId="S::frida.agren@redcross.se::0d911e99-8703-4845-aa91-5fbe6309070d" providerId="AD" clId="Web-{E73D7A10-8BAE-31A8-5B4B-287B481EE0D9}" dt="2023-08-21T09:07:46.144" v="5"/>
          <ac:picMkLst>
            <pc:docMk/>
            <pc:sldMk cId="3172132647" sldId="477"/>
            <ac:picMk id="3" creationId="{09A598D1-532E-DF17-BBF8-43EDA1996F5C}"/>
          </ac:picMkLst>
        </pc:picChg>
        <pc:picChg chg="add mod ord">
          <ac:chgData name="Frida Ågren" userId="S::frida.agren@redcross.se::0d911e99-8703-4845-aa91-5fbe6309070d" providerId="AD" clId="Web-{E73D7A10-8BAE-31A8-5B4B-287B481EE0D9}" dt="2023-08-21T09:07:55.081" v="6"/>
          <ac:picMkLst>
            <pc:docMk/>
            <pc:sldMk cId="3172132647" sldId="477"/>
            <ac:picMk id="7" creationId="{FE0F811D-356C-D324-6AF8-75F84752072D}"/>
          </ac:picMkLst>
        </pc:picChg>
      </pc:sldChg>
      <pc:sldChg chg="addSp delSp modSp">
        <pc:chgData name="Frida Ågren" userId="S::frida.agren@redcross.se::0d911e99-8703-4845-aa91-5fbe6309070d" providerId="AD" clId="Web-{E73D7A10-8BAE-31A8-5B4B-287B481EE0D9}" dt="2023-08-21T09:07:37.206" v="4"/>
        <pc:sldMkLst>
          <pc:docMk/>
          <pc:sldMk cId="3322171854" sldId="485"/>
        </pc:sldMkLst>
        <pc:spChg chg="add del mod">
          <ac:chgData name="Frida Ågren" userId="S::frida.agren@redcross.se::0d911e99-8703-4845-aa91-5fbe6309070d" providerId="AD" clId="Web-{E73D7A10-8BAE-31A8-5B4B-287B481EE0D9}" dt="2023-08-21T09:07:37.206" v="4"/>
          <ac:spMkLst>
            <pc:docMk/>
            <pc:sldMk cId="3322171854" sldId="485"/>
            <ac:spMk id="4" creationId="{C3271611-452F-6DC3-11E4-855EB57B527A}"/>
          </ac:spMkLst>
        </pc:spChg>
        <pc:picChg chg="del">
          <ac:chgData name="Frida Ågren" userId="S::frida.agren@redcross.se::0d911e99-8703-4845-aa91-5fbe6309070d" providerId="AD" clId="Web-{E73D7A10-8BAE-31A8-5B4B-287B481EE0D9}" dt="2023-08-21T09:07:26.987" v="3"/>
          <ac:picMkLst>
            <pc:docMk/>
            <pc:sldMk cId="3322171854" sldId="485"/>
            <ac:picMk id="5" creationId="{23C879C8-2373-155A-FD5F-1C2DDD811836}"/>
          </ac:picMkLst>
        </pc:picChg>
        <pc:picChg chg="add mod ord">
          <ac:chgData name="Frida Ågren" userId="S::frida.agren@redcross.se::0d911e99-8703-4845-aa91-5fbe6309070d" providerId="AD" clId="Web-{E73D7A10-8BAE-31A8-5B4B-287B481EE0D9}" dt="2023-08-21T09:07:37.206" v="4"/>
          <ac:picMkLst>
            <pc:docMk/>
            <pc:sldMk cId="3322171854" sldId="485"/>
            <ac:picMk id="6" creationId="{31AE1ECA-C800-5495-1EEA-BC6AC9EB86EE}"/>
          </ac:picMkLst>
        </pc:picChg>
      </pc:sldChg>
    </pc:docChg>
  </pc:docChgLst>
  <pc:docChgLst>
    <pc:chgData name="Frida Ågren" userId="0d911e99-8703-4845-aa91-5fbe6309070d" providerId="ADAL" clId="{A44BE897-D5DF-415B-9FB0-0A2B5B0919DC}"/>
    <pc:docChg chg="undo custSel delSld modSld">
      <pc:chgData name="Frida Ågren" userId="0d911e99-8703-4845-aa91-5fbe6309070d" providerId="ADAL" clId="{A44BE897-D5DF-415B-9FB0-0A2B5B0919DC}" dt="2023-07-04T12:53:02.874" v="123" actId="20577"/>
      <pc:docMkLst>
        <pc:docMk/>
      </pc:docMkLst>
      <pc:sldChg chg="modSp mod">
        <pc:chgData name="Frida Ågren" userId="0d911e99-8703-4845-aa91-5fbe6309070d" providerId="ADAL" clId="{A44BE897-D5DF-415B-9FB0-0A2B5B0919DC}" dt="2023-07-04T12:53:02.874" v="123" actId="20577"/>
        <pc:sldMkLst>
          <pc:docMk/>
          <pc:sldMk cId="967762521" sldId="295"/>
        </pc:sldMkLst>
        <pc:spChg chg="mod">
          <ac:chgData name="Frida Ågren" userId="0d911e99-8703-4845-aa91-5fbe6309070d" providerId="ADAL" clId="{A44BE897-D5DF-415B-9FB0-0A2B5B0919DC}" dt="2023-07-04T12:53:02.874" v="123" actId="20577"/>
          <ac:spMkLst>
            <pc:docMk/>
            <pc:sldMk cId="967762521" sldId="295"/>
            <ac:spMk id="4" creationId="{A3A8C096-BEC6-4125-9D9B-F9251F0DDA1C}"/>
          </ac:spMkLst>
        </pc:spChg>
      </pc:sldChg>
      <pc:sldChg chg="del">
        <pc:chgData name="Frida Ågren" userId="0d911e99-8703-4845-aa91-5fbe6309070d" providerId="ADAL" clId="{A44BE897-D5DF-415B-9FB0-0A2B5B0919DC}" dt="2023-07-04T09:32:49.229" v="86" actId="47"/>
        <pc:sldMkLst>
          <pc:docMk/>
          <pc:sldMk cId="208820028" sldId="447"/>
        </pc:sldMkLst>
      </pc:sldChg>
      <pc:sldChg chg="modSp mod modNotesTx">
        <pc:chgData name="Frida Ågren" userId="0d911e99-8703-4845-aa91-5fbe6309070d" providerId="ADAL" clId="{A44BE897-D5DF-415B-9FB0-0A2B5B0919DC}" dt="2023-07-04T09:30:49.772" v="27" actId="20577"/>
        <pc:sldMkLst>
          <pc:docMk/>
          <pc:sldMk cId="3172132647" sldId="477"/>
        </pc:sldMkLst>
        <pc:spChg chg="mod">
          <ac:chgData name="Frida Ågren" userId="0d911e99-8703-4845-aa91-5fbe6309070d" providerId="ADAL" clId="{A44BE897-D5DF-415B-9FB0-0A2B5B0919DC}" dt="2023-07-04T09:30:49.772" v="27" actId="20577"/>
          <ac:spMkLst>
            <pc:docMk/>
            <pc:sldMk cId="3172132647" sldId="477"/>
            <ac:spMk id="5" creationId="{DEAADA86-CEE1-4538-99E9-FFEE3F6C5B28}"/>
          </ac:spMkLst>
        </pc:spChg>
      </pc:sldChg>
      <pc:sldChg chg="modSp mod">
        <pc:chgData name="Frida Ågren" userId="0d911e99-8703-4845-aa91-5fbe6309070d" providerId="ADAL" clId="{A44BE897-D5DF-415B-9FB0-0A2B5B0919DC}" dt="2023-07-04T09:32:07.399" v="36" actId="20577"/>
        <pc:sldMkLst>
          <pc:docMk/>
          <pc:sldMk cId="4243607227" sldId="478"/>
        </pc:sldMkLst>
        <pc:spChg chg="mod">
          <ac:chgData name="Frida Ågren" userId="0d911e99-8703-4845-aa91-5fbe6309070d" providerId="ADAL" clId="{A44BE897-D5DF-415B-9FB0-0A2B5B0919DC}" dt="2023-07-04T09:32:07.399" v="36" actId="20577"/>
          <ac:spMkLst>
            <pc:docMk/>
            <pc:sldMk cId="4243607227" sldId="478"/>
            <ac:spMk id="3" creationId="{6EC8C4DA-964C-4073-8B69-E617C98CA19E}"/>
          </ac:spMkLst>
        </pc:spChg>
      </pc:sldChg>
      <pc:sldChg chg="del">
        <pc:chgData name="Frida Ågren" userId="0d911e99-8703-4845-aa91-5fbe6309070d" providerId="ADAL" clId="{A44BE897-D5DF-415B-9FB0-0A2B5B0919DC}" dt="2023-07-04T09:32:56.355" v="89" actId="47"/>
        <pc:sldMkLst>
          <pc:docMk/>
          <pc:sldMk cId="2261782007" sldId="481"/>
        </pc:sldMkLst>
      </pc:sldChg>
      <pc:sldChg chg="del">
        <pc:chgData name="Frida Ågren" userId="0d911e99-8703-4845-aa91-5fbe6309070d" providerId="ADAL" clId="{A44BE897-D5DF-415B-9FB0-0A2B5B0919DC}" dt="2023-07-04T09:32:50.262" v="87" actId="47"/>
        <pc:sldMkLst>
          <pc:docMk/>
          <pc:sldMk cId="1620211407" sldId="482"/>
        </pc:sldMkLst>
      </pc:sldChg>
      <pc:sldChg chg="del">
        <pc:chgData name="Frida Ågren" userId="0d911e99-8703-4845-aa91-5fbe6309070d" providerId="ADAL" clId="{A44BE897-D5DF-415B-9FB0-0A2B5B0919DC}" dt="2023-07-04T09:32:51.848" v="88" actId="47"/>
        <pc:sldMkLst>
          <pc:docMk/>
          <pc:sldMk cId="2790502188" sldId="483"/>
        </pc:sldMkLst>
      </pc:sldChg>
      <pc:sldChg chg="modSp mod">
        <pc:chgData name="Frida Ågren" userId="0d911e99-8703-4845-aa91-5fbe6309070d" providerId="ADAL" clId="{A44BE897-D5DF-415B-9FB0-0A2B5B0919DC}" dt="2023-07-04T09:32:42.800" v="85" actId="20577"/>
        <pc:sldMkLst>
          <pc:docMk/>
          <pc:sldMk cId="2032098507" sldId="484"/>
        </pc:sldMkLst>
        <pc:spChg chg="mod">
          <ac:chgData name="Frida Ågren" userId="0d911e99-8703-4845-aa91-5fbe6309070d" providerId="ADAL" clId="{A44BE897-D5DF-415B-9FB0-0A2B5B0919DC}" dt="2023-07-04T09:32:42.800" v="85" actId="20577"/>
          <ac:spMkLst>
            <pc:docMk/>
            <pc:sldMk cId="2032098507" sldId="484"/>
            <ac:spMk id="3" creationId="{C6D11338-AF53-126B-5745-A73397D33E75}"/>
          </ac:spMkLst>
        </pc:spChg>
      </pc:sldChg>
      <pc:sldChg chg="modSp mod">
        <pc:chgData name="Frida Ågren" userId="0d911e99-8703-4845-aa91-5fbe6309070d" providerId="ADAL" clId="{A44BE897-D5DF-415B-9FB0-0A2B5B0919DC}" dt="2023-07-04T09:29:16.401" v="18" actId="14100"/>
        <pc:sldMkLst>
          <pc:docMk/>
          <pc:sldMk cId="3322171854" sldId="485"/>
        </pc:sldMkLst>
        <pc:spChg chg="mod">
          <ac:chgData name="Frida Ågren" userId="0d911e99-8703-4845-aa91-5fbe6309070d" providerId="ADAL" clId="{A44BE897-D5DF-415B-9FB0-0A2B5B0919DC}" dt="2023-07-04T09:29:16.401" v="18" actId="14100"/>
          <ac:spMkLst>
            <pc:docMk/>
            <pc:sldMk cId="3322171854" sldId="485"/>
            <ac:spMk id="9" creationId="{1AAF6859-8059-A73C-1946-2BF1901C252D}"/>
          </ac:spMkLst>
        </pc:spChg>
      </pc:sldChg>
      <pc:sldChg chg="del">
        <pc:chgData name="Frida Ågren" userId="0d911e99-8703-4845-aa91-5fbe6309070d" providerId="ADAL" clId="{A44BE897-D5DF-415B-9FB0-0A2B5B0919DC}" dt="2023-07-04T09:32:57.246" v="90" actId="47"/>
        <pc:sldMkLst>
          <pc:docMk/>
          <pc:sldMk cId="2607608415" sldId="4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6FF99-E0A3-4B59-A209-F56F7EF88F65}" type="datetimeFigureOut">
              <a:rPr lang="sv-SE" smtClean="0"/>
              <a:t>2023-08-21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7673B-C3C5-4194-85F8-15C6FF93FF5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974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En </a:t>
            </a:r>
            <a:r>
              <a:rPr lang="en-US" dirty="0" err="1">
                <a:cs typeface="Calibri"/>
              </a:rPr>
              <a:t>sammanfattning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över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vad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hände</a:t>
            </a:r>
            <a:r>
              <a:rPr lang="en-US" dirty="0">
                <a:cs typeface="Calibri"/>
              </a:rPr>
              <a:t> under </a:t>
            </a:r>
            <a:r>
              <a:rPr lang="en-US" dirty="0" err="1">
                <a:cs typeface="Calibri"/>
              </a:rPr>
              <a:t>Riksstämman</a:t>
            </a:r>
            <a:r>
              <a:rPr lang="en-US" dirty="0">
                <a:cs typeface="Calibri"/>
              </a:rPr>
              <a:t> 2023. </a:t>
            </a:r>
          </a:p>
          <a:p>
            <a:r>
              <a:rPr lang="en-US" dirty="0">
                <a:cs typeface="Calibri"/>
              </a:rPr>
              <a:t>Kan </a:t>
            </a:r>
            <a:r>
              <a:rPr lang="en-US" dirty="0" err="1">
                <a:cs typeface="Calibri"/>
              </a:rPr>
              <a:t>användas</a:t>
            </a:r>
            <a:r>
              <a:rPr lang="en-US" dirty="0">
                <a:cs typeface="Calibri"/>
              </a:rPr>
              <a:t> av </a:t>
            </a:r>
            <a:r>
              <a:rPr lang="en-US" dirty="0" err="1">
                <a:cs typeface="Calibri"/>
              </a:rPr>
              <a:t>riksstämmoombud</a:t>
            </a:r>
            <a:r>
              <a:rPr lang="en-US" dirty="0">
                <a:cs typeface="Calibri"/>
              </a:rPr>
              <a:t> som ska </a:t>
            </a:r>
            <a:r>
              <a:rPr lang="en-US" dirty="0" err="1">
                <a:cs typeface="Calibri"/>
              </a:rPr>
              <a:t>presentera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återkoppla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samtala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kretsen</a:t>
            </a:r>
            <a:r>
              <a:rPr lang="en-US" dirty="0">
                <a:cs typeface="Calibri"/>
              </a:rPr>
              <a:t> om </a:t>
            </a:r>
            <a:r>
              <a:rPr lang="en-US" dirty="0" err="1">
                <a:cs typeface="Calibri"/>
              </a:rPr>
              <a:t>vad</a:t>
            </a:r>
            <a:r>
              <a:rPr lang="en-US" dirty="0">
                <a:cs typeface="Calibri"/>
              </a:rPr>
              <a:t> för </a:t>
            </a:r>
            <a:r>
              <a:rPr lang="en-US" dirty="0" err="1">
                <a:cs typeface="Calibri"/>
              </a:rPr>
              <a:t>beslut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togs under </a:t>
            </a:r>
            <a:r>
              <a:rPr lang="en-US" dirty="0" err="1">
                <a:cs typeface="Calibri"/>
              </a:rPr>
              <a:t>Riksstämman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7673B-C3C5-4194-85F8-15C6FF93FF5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546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7673B-C3C5-4194-85F8-15C6FF93FF5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40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Se följande bilder för mer info om de olika besluten; strategisk inriktning 2024-2030,  motionerna, medlemsavgiften, valen och uttalandet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7673B-C3C5-4194-85F8-15C6FF93FF5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679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Riksstämman valde en ny styrelse för Svenska Röda Korset för åren 2023-2025. Anna Hägg-Sjöquist valdes om till ordförande, därtill valdes ledamöterna Fadi Barakat, Martina Bruzelius, Daniel Gardelin </a:t>
            </a:r>
            <a:r>
              <a:rPr lang="sv-SE" dirty="0" err="1"/>
              <a:t>Zambon</a:t>
            </a:r>
            <a:r>
              <a:rPr lang="sv-SE" dirty="0"/>
              <a:t>, Malin Greenhill, Birgit Hansson, Kari Isomaa, Amanda Jackson, Emma Knaggård Wendt, Li </a:t>
            </a:r>
            <a:r>
              <a:rPr lang="sv-SE" dirty="0" err="1"/>
              <a:t>Nester</a:t>
            </a:r>
            <a:r>
              <a:rPr lang="sv-SE" dirty="0"/>
              <a:t> (nyvald förbundsordförande för Röda Korsets Ungdomsförbund), Ingegerd Palmér och Ingrid Sievert Uddén.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7673B-C3C5-4194-85F8-15C6FF93FF5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5953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7673B-C3C5-4194-85F8-15C6FF93FF5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091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bild Röda kors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8BDD7ADF-DDE1-4178-9715-D83EAD0B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6016641"/>
            <a:ext cx="12193200" cy="8480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Presentationens namn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1B7A5A-9E53-47F5-88C5-3B08A9C491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7" y="4664176"/>
            <a:ext cx="10080624" cy="105222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</a:t>
            </a:r>
            <a:r>
              <a:rPr lang="sv-SE" dirty="0" err="1"/>
              <a:t>ev</a:t>
            </a:r>
            <a:r>
              <a:rPr lang="sv-SE" dirty="0"/>
              <a:t> titel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2383" y="126522"/>
            <a:ext cx="1867855" cy="338648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25" y="105170"/>
            <a:ext cx="9486199" cy="360000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AC53B6-EC42-4F1C-8F62-C2C307A5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58A7A936-BBE4-41FE-9470-0D56E8F77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534" y="6092025"/>
            <a:ext cx="9167812" cy="262314"/>
          </a:xfrm>
        </p:spPr>
        <p:txBody>
          <a:bodyPr/>
          <a:lstStyle>
            <a:lvl1pPr algn="ctr">
              <a:buNone/>
              <a:defRPr sz="125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sz="1250" dirty="0"/>
              <a:t>Presentation ÅÅÅÅ.MM.DD</a:t>
            </a:r>
            <a:endParaRPr lang="sv-SE" dirty="0"/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6CED2D2E-D243-4321-A9D0-37B7BABDA6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534" y="6490516"/>
            <a:ext cx="9167812" cy="262314"/>
          </a:xfrm>
        </p:spPr>
        <p:txBody>
          <a:bodyPr/>
          <a:lstStyle>
            <a:lvl1pPr algn="ctr">
              <a:buNone/>
              <a:defRPr sz="125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z="1250" dirty="0"/>
              <a:t>Förnamn Efternamn, Avdelning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7263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2"/>
            <a:ext cx="3960000" cy="617460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724504"/>
            <a:ext cx="3960000" cy="3333396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730451"/>
            <a:ext cx="3960000" cy="3327449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07511" y="1800302"/>
            <a:ext cx="3960000" cy="617461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5254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975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2800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82800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3EC896FE-0F44-4976-AC84-C05986ED0E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264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5E75B965-F5AB-4DD3-8E07-8424EDD7511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212264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191112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66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och fotnot, för diagram tabell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BEA6B900-BAE4-4916-B65F-318A0126D3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C4D7878-6B91-4618-BB4C-17076AD41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 dirty="0"/>
              <a:t>Eventuell text kring diagram datum och år för när studien genomfördes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577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88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5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datum och å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7B2F451-B74E-4441-A066-789EAF783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latshållare för text 15">
            <a:extLst>
              <a:ext uri="{FF2B5EF4-FFF2-40B4-BE49-F238E27FC236}">
                <a16:creationId xmlns:a16="http://schemas.microsoft.com/office/drawing/2014/main" id="{43527A50-5DF0-4D3F-A53D-E8D3AB7AC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 dirty="0"/>
              <a:t>Frivillig bildtext datum och årtal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655C518-69E3-420A-A43C-58B15F7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5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38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2B6569-B60F-4441-9EE5-6A0BFD6A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D44710-A50F-4B2C-A56C-1BE478C88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1802962"/>
            <a:ext cx="3960000" cy="4254938"/>
          </a:xfrm>
        </p:spPr>
        <p:txBody>
          <a:bodyPr>
            <a:normAutofit/>
          </a:bodyPr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28DA3B-9D14-4E86-AB67-2A587A1D7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831" y="1795696"/>
            <a:ext cx="3960000" cy="4254937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A583F5-71B0-4CC6-AD22-244EA23E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F219E4C-B4B0-4100-B003-053F7FBF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D4C9EE-EDF9-4F72-931C-67B0495E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10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1"/>
            <a:ext cx="7594969" cy="9053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25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924174"/>
            <a:ext cx="3960000" cy="3133725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914472"/>
            <a:ext cx="3960000" cy="314342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89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628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2"/>
            <a:ext cx="3960000" cy="617460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724504"/>
            <a:ext cx="3960000" cy="3333396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730451"/>
            <a:ext cx="3960000" cy="3327449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07511" y="1800302"/>
            <a:ext cx="3960000" cy="617461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5254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975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2800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82800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3EC896FE-0F44-4976-AC84-C05986ED0E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264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5E75B965-F5AB-4DD3-8E07-8424EDD7511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212264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191112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66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och fotnot, för diagram tabell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BEA6B900-BAE4-4916-B65F-318A0126D3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C4D7878-6B91-4618-BB4C-17076AD41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 dirty="0"/>
              <a:t>Eventuell text kring diagram datum och år för när studien genomfördes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577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88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5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datum och å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7B2F451-B74E-4441-A066-789EAF783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latshållare för text 15">
            <a:extLst>
              <a:ext uri="{FF2B5EF4-FFF2-40B4-BE49-F238E27FC236}">
                <a16:creationId xmlns:a16="http://schemas.microsoft.com/office/drawing/2014/main" id="{43527A50-5DF0-4D3F-A53D-E8D3AB7AC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 dirty="0"/>
              <a:t>Frivillig bildtext datum och årtal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655C518-69E3-420A-A43C-58B15F7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5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38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86C54BD-0732-49B7-830A-ABCB62A50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1469 h 6858000"/>
              <a:gd name="connsiteX3" fmla="*/ 9592853 w 12192000"/>
              <a:gd name="connsiteY3" fmla="*/ 6021469 h 6858000"/>
              <a:gd name="connsiteX4" fmla="*/ 9592853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1469"/>
                </a:lnTo>
                <a:lnTo>
                  <a:pt x="9592853" y="6021469"/>
                </a:lnTo>
                <a:lnTo>
                  <a:pt x="9592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6346768-3ABF-4877-80E8-B8480553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0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5A9CA11-C79B-42D0-9601-1FE1C607F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1469 h 6858000"/>
              <a:gd name="connsiteX3" fmla="*/ 9592853 w 12192000"/>
              <a:gd name="connsiteY3" fmla="*/ 6021469 h 6858000"/>
              <a:gd name="connsiteX4" fmla="*/ 9592853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1469"/>
                </a:lnTo>
                <a:lnTo>
                  <a:pt x="9592853" y="6021469"/>
                </a:lnTo>
                <a:lnTo>
                  <a:pt x="9592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2F9D4-73A7-4BA1-B2A5-01B8EE571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69" y="6047598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10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 dirty="0"/>
              <a:t>Frivillig bildtext datum och årtal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970884E-F055-435A-9339-B72F6280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720000" indent="-360000">
              <a:defRPr/>
            </a:lvl2pPr>
            <a:lvl3pPr marL="1080000" indent="-360000">
              <a:defRPr/>
            </a:lvl3pPr>
            <a:lvl4pPr marL="1440000" indent="-360000">
              <a:defRPr/>
            </a:lvl4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46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39" y="124010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0468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10496DA-9D5E-45CE-AA8B-05EF79E3BB2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343925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2582219 h 3429000"/>
              <a:gd name="connsiteX3" fmla="*/ 3496853 w 6096000"/>
              <a:gd name="connsiteY3" fmla="*/ 2582219 h 3429000"/>
              <a:gd name="connsiteX4" fmla="*/ 3496853 w 6096000"/>
              <a:gd name="connsiteY4" fmla="*/ 3429000 h 3429000"/>
              <a:gd name="connsiteX5" fmla="*/ 0 w 6096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2582219"/>
                </a:lnTo>
                <a:lnTo>
                  <a:pt x="3496853" y="2582219"/>
                </a:lnTo>
                <a:lnTo>
                  <a:pt x="3496853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D070DB78-6A6B-42C1-8412-93073B56A7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88EE81BD-4783-4EBA-9564-3C1D3E604E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 dirty="0"/>
              <a:t>Frivillig bildtext datum och årtal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6201F0-9E0D-4AA4-B8F7-3A3C128D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002882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 samt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1697DF9-0EE4-4FFD-8C38-E52622BBC1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69" y="6047598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10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 dirty="0"/>
              <a:t>Frivillig bildtext datum och årtal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85C212FF-BB65-4D26-89D7-1E3EBF11D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69" y="2615400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05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 dirty="0"/>
              <a:t>Frivillig bildtext datum och årtal</a:t>
            </a:r>
          </a:p>
        </p:txBody>
      </p:sp>
    </p:spTree>
    <p:extLst>
      <p:ext uri="{BB962C8B-B14F-4D97-AF65-F5344CB8AC3E}">
        <p14:creationId xmlns:p14="http://schemas.microsoft.com/office/powerpoint/2010/main" val="4232273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39" y="124010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0468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10496DA-9D5E-45CE-AA8B-05EF79E3BB2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343925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2582219 h 3429000"/>
              <a:gd name="connsiteX3" fmla="*/ 3496853 w 6096000"/>
              <a:gd name="connsiteY3" fmla="*/ 2582219 h 3429000"/>
              <a:gd name="connsiteX4" fmla="*/ 3496853 w 6096000"/>
              <a:gd name="connsiteY4" fmla="*/ 3429000 h 3429000"/>
              <a:gd name="connsiteX5" fmla="*/ 0 w 6096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2582219"/>
                </a:lnTo>
                <a:lnTo>
                  <a:pt x="3496853" y="2582219"/>
                </a:lnTo>
                <a:lnTo>
                  <a:pt x="3496853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D070DB78-6A6B-42C1-8412-93073B56A7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88EE81BD-4783-4EBA-9564-3C1D3E604E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 dirty="0"/>
              <a:t>Frivillig bildtext datum och årtal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6201F0-9E0D-4AA4-B8F7-3A3C128D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002882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 samt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1697DF9-0EE4-4FFD-8C38-E52622BBC1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69" y="6047598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10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 dirty="0"/>
              <a:t>Frivillig bildtext datum och årtal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85C212FF-BB65-4D26-89D7-1E3EBF11D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69" y="2615400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05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 dirty="0"/>
              <a:t>Frivillig bildtext datum och årtal</a:t>
            </a:r>
          </a:p>
        </p:txBody>
      </p:sp>
    </p:spTree>
    <p:extLst>
      <p:ext uri="{BB962C8B-B14F-4D97-AF65-F5344CB8AC3E}">
        <p14:creationId xmlns:p14="http://schemas.microsoft.com/office/powerpoint/2010/main" val="4232273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avslutningsfras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1867855" cy="338648"/>
          </a:xfrm>
        </p:spPr>
        <p:txBody>
          <a:bodyPr/>
          <a:lstStyle>
            <a:lvl1pPr algn="l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3" y="6468408"/>
            <a:ext cx="8345833" cy="338647"/>
          </a:xfrm>
        </p:spPr>
        <p:txBody>
          <a:bodyPr/>
          <a:lstStyle>
            <a:lvl1pPr algn="l">
              <a:defRPr sz="12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299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8BDD7ADF-DDE1-4178-9715-D83EAD0B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6016641"/>
            <a:ext cx="12193200" cy="8480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Presentationens namn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1B7A5A-9E53-47F5-88C5-3B08A9C491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7" y="4664176"/>
            <a:ext cx="10080624" cy="105222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</a:t>
            </a:r>
            <a:r>
              <a:rPr lang="sv-SE" dirty="0" err="1"/>
              <a:t>ev</a:t>
            </a:r>
            <a:r>
              <a:rPr lang="sv-SE" dirty="0"/>
              <a:t> titel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1597" y="6445453"/>
            <a:ext cx="1867855" cy="338648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47" y="6031995"/>
            <a:ext cx="9486199" cy="360000"/>
          </a:xfrm>
        </p:spPr>
        <p:txBody>
          <a:bodyPr/>
          <a:lstStyle>
            <a:lvl1pPr algn="ctr">
              <a:defRPr sz="12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AC53B6-EC42-4F1C-8F62-C2C307A5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95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04FD-0136-41EA-89F0-8F041D7B6798}" type="datetimeFigureOut">
              <a:rPr lang="sv-SE" smtClean="0"/>
              <a:t>2023-08-21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F25B-20E9-4EB5-8B4F-D2AC0A592DD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8197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vsnittsrubrik eg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144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Dra bilden till platshållaren eller klicka på ikonen nedan för att lägga till den i bakgrunden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52800" y="3674853"/>
            <a:ext cx="10886400" cy="1502671"/>
          </a:xfrm>
          <a:solidFill>
            <a:schemeClr val="tx1">
              <a:alpha val="0"/>
            </a:schemeClr>
          </a:solidFill>
        </p:spPr>
        <p:txBody>
          <a:bodyPr anchor="b">
            <a:noAutofit/>
          </a:bodyPr>
          <a:lstStyle>
            <a:lvl1pPr algn="ctr">
              <a:defRPr sz="5400" b="0" i="0" cap="all" baseline="0">
                <a:latin typeface="Meet Me In Brooklyn" panose="02000506000000020004" pitchFamily="2" charset="0"/>
              </a:defRPr>
            </a:lvl1pPr>
          </a:lstStyle>
          <a:p>
            <a:r>
              <a:rPr lang="sv-SE"/>
              <a:t>Lägg till avsnittsrubrik </a:t>
            </a:r>
            <a:br>
              <a:rPr lang="sv-SE"/>
            </a:br>
            <a:r>
              <a:rPr lang="sv-SE"/>
              <a:t>i rött, svart eller vitt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04FD-0136-41EA-89F0-8F041D7B6798}" type="datetimeFigureOut">
              <a:rPr lang="sv-SE" smtClean="0"/>
              <a:t>2023-08-21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F25B-20E9-4EB5-8B4F-D2AC0A592DDB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4" hasCustomPrompt="1"/>
          </p:nvPr>
        </p:nvSpPr>
        <p:spPr>
          <a:xfrm>
            <a:off x="9628834" y="5436000"/>
            <a:ext cx="2566800" cy="83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rIns="0" bIns="0"/>
          <a:lstStyle>
            <a:lvl1pPr marL="0" indent="0">
              <a:buFontTx/>
              <a:buNone/>
              <a:defRPr/>
            </a:lvl1pPr>
            <a:lvl5pPr marL="1913400" indent="0">
              <a:buNone/>
              <a:defRPr/>
            </a:lvl5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0803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628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720000" indent="-360000">
              <a:defRPr/>
            </a:lvl2pPr>
            <a:lvl3pPr marL="1080000" indent="-360000">
              <a:defRPr/>
            </a:lvl3pPr>
            <a:lvl4pPr marL="1440000" indent="-360000"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46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561DF-FAB3-49FB-85E3-6FC02A4FA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264000"/>
            <a:ext cx="10080625" cy="23868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013F11-E51F-4BC0-9677-32BFFF7254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5008294"/>
            <a:ext cx="10080625" cy="74400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text här eller lämna blankt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4896AD-BB83-4D48-AE45-CF75415D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922379" cy="230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8CF1B9-9E4A-4145-B542-EBF64656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1" y="6394838"/>
            <a:ext cx="89460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81BAA2-4498-41C8-8996-C7436D1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3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561DF-FAB3-49FB-85E3-6FC02A4FA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78975"/>
            <a:ext cx="10080625" cy="3193866"/>
          </a:xfrm>
        </p:spPr>
        <p:txBody>
          <a:bodyPr anchor="ctr" anchorCtr="0">
            <a:normAutofit/>
          </a:bodyPr>
          <a:lstStyle>
            <a:lvl1pPr algn="ctr">
              <a:defRPr sz="3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Citat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013F11-E51F-4BC0-9677-32BFFF7254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4601894"/>
            <a:ext cx="10080625" cy="1246281"/>
          </a:xfrm>
        </p:spPr>
        <p:txBody>
          <a:bodyPr/>
          <a:lstStyle>
            <a:lvl1pPr marL="0" indent="0" algn="ctr"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Namn</a:t>
            </a:r>
          </a:p>
          <a:p>
            <a:pPr lvl="1"/>
            <a:r>
              <a:rPr lang="sv-SE" dirty="0"/>
              <a:t>Titel</a:t>
            </a:r>
            <a:br>
              <a:rPr lang="sv-SE" dirty="0"/>
            </a:br>
            <a:r>
              <a:rPr lang="sv-SE" dirty="0"/>
              <a:t>Datum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4896AD-BB83-4D48-AE45-CF75415D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922379" cy="2308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8CF1B9-9E4A-4145-B542-EBF64656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1" y="6394838"/>
            <a:ext cx="89460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81BAA2-4498-41C8-8996-C7436D1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64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2B6569-B60F-4441-9EE5-6A0BFD6A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D44710-A50F-4B2C-A56C-1BE478C88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1802962"/>
            <a:ext cx="3960000" cy="4254938"/>
          </a:xfrm>
        </p:spPr>
        <p:txBody>
          <a:bodyPr>
            <a:normAutofit/>
          </a:bodyPr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28DA3B-9D14-4E86-AB67-2A587A1D7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831" y="1795696"/>
            <a:ext cx="3960000" cy="4254937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A583F5-71B0-4CC6-AD22-244EA23E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F219E4C-B4B0-4100-B003-053F7FBF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D4C9EE-EDF9-4F72-931C-67B0495E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10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1"/>
            <a:ext cx="7594969" cy="9053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25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924174"/>
            <a:ext cx="3960000" cy="3133725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914472"/>
            <a:ext cx="3960000" cy="314342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89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69973F0-AD06-4B4B-9740-8506B372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F24BEE8-7462-4A31-B9F4-DB84347E2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802962"/>
            <a:ext cx="10304744" cy="425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E1930D9-D939-4946-BBE3-16BF6093D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596" y="6453763"/>
            <a:ext cx="922379" cy="230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21/08/2023</a:t>
            </a:fld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9401577-0F42-42F8-9BA8-73102A537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69" y="72806"/>
            <a:ext cx="477151" cy="338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F12FEC-95B7-429F-BE0E-75829CD3B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6843" y="6394838"/>
            <a:ext cx="8535020" cy="37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C7A058D-6776-4EBC-8542-AD9B1A33D14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3" r:id="rId4"/>
    <p:sldLayoutId id="2147483724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81" r:id="rId14"/>
    <p:sldLayoutId id="2147483672" r:id="rId15"/>
    <p:sldLayoutId id="2147483673" r:id="rId16"/>
    <p:sldLayoutId id="2147483682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735" r:id="rId33"/>
    <p:sldLayoutId id="2147483736" r:id="rId34"/>
    <p:sldLayoutId id="2147483737" r:id="rId35"/>
    <p:sldLayoutId id="2147483679" r:id="rId36"/>
    <p:sldLayoutId id="2147483680" r:id="rId37"/>
    <p:sldLayoutId id="2147483683" r:id="rId38"/>
    <p:sldLayoutId id="2147483738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3D1D05-0764-448D-98DD-2D5BBBFAE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Riksstämman 2023- </a:t>
            </a:r>
            <a:br>
              <a:rPr lang="sv-SE" dirty="0"/>
            </a:br>
            <a:r>
              <a:rPr lang="sv-SE" dirty="0"/>
              <a:t>en sammanfattning</a:t>
            </a:r>
            <a:endParaRPr lang="sv-SE" dirty="0">
              <a:cs typeface="Arial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F8ECED2-38FE-461D-B9B0-B8EAB97F41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08A099F-1AEC-4C44-8F85-045BEE4C6D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29870" indent="-229870"/>
            <a:r>
              <a:rPr lang="sv-SE" dirty="0"/>
              <a:t>Augusti 2023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2094BBE-A429-4E55-8E94-5D92DF9467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904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F08BF6-ACF0-3954-3E6B-CC8DBCA0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Autofit/>
          </a:bodyPr>
          <a:lstStyle/>
          <a:p>
            <a:r>
              <a:rPr lang="sv-SE" sz="4000" dirty="0"/>
              <a:t>Nästa Riksstämma äger rum </a:t>
            </a:r>
            <a:r>
              <a:rPr lang="sv-SE" sz="4000" dirty="0">
                <a:solidFill>
                  <a:srgbClr val="FF0000"/>
                </a:solidFill>
              </a:rPr>
              <a:t>2025</a:t>
            </a:r>
            <a:endParaRPr lang="sv-SE" sz="4000" dirty="0">
              <a:cs typeface="Arial"/>
            </a:endParaRPr>
          </a:p>
        </p:txBody>
      </p:sp>
      <p:pic>
        <p:nvPicPr>
          <p:cNvPr id="7" name="Bildobjekt 8" descr="En bild som visar golv, inomhus&#10;&#10;Automatiskt genererad beskrivning">
            <a:extLst>
              <a:ext uri="{FF2B5EF4-FFF2-40B4-BE49-F238E27FC236}">
                <a16:creationId xmlns:a16="http://schemas.microsoft.com/office/drawing/2014/main" id="{1A7DE8FF-BB6B-A089-D859-5EF82F566F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23" b="12523"/>
          <a:stretch/>
        </p:blipFill>
        <p:spPr/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D11338-AF53-126B-5745-A73397D33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När och var Riksstämman 2025 kommer att genomföras vet vi inte än, arbetet med att bestämma det är inlett och kommer beslutas av Svenska Röda Korsets styrelse.</a:t>
            </a:r>
          </a:p>
        </p:txBody>
      </p:sp>
    </p:spTree>
    <p:extLst>
      <p:ext uri="{BB962C8B-B14F-4D97-AF65-F5344CB8AC3E}">
        <p14:creationId xmlns:p14="http://schemas.microsoft.com/office/powerpoint/2010/main" val="203209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E4BF6-815B-4618-A5A5-4F280841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/>
          <a:p>
            <a:r>
              <a:rPr lang="sv-SE" dirty="0"/>
              <a:t>Riksstämman 2023 i siffror</a:t>
            </a:r>
          </a:p>
        </p:txBody>
      </p:sp>
      <p:pic>
        <p:nvPicPr>
          <p:cNvPr id="3" name="Bildobjekt 5" descr="En bild som visar text, inomhus, golv, innertak&#10;&#10;Automatiskt genererad beskrivning">
            <a:extLst>
              <a:ext uri="{FF2B5EF4-FFF2-40B4-BE49-F238E27FC236}">
                <a16:creationId xmlns:a16="http://schemas.microsoft.com/office/drawing/2014/main" id="{DB212BEB-7DA1-A4D0-1301-947B1D91B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80" r="21903" b="-2"/>
          <a:stretch/>
        </p:blipFill>
        <p:spPr>
          <a:xfrm>
            <a:off x="5591174" y="528739"/>
            <a:ext cx="5764213" cy="5335291"/>
          </a:xfrm>
          <a:noFill/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3A8C096-BEC6-4125-9D9B-F9251F0DD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931082"/>
            <a:ext cx="3932237" cy="3007290"/>
          </a:xfrm>
        </p:spPr>
        <p:txBody>
          <a:bodyPr vert="horz" lIns="36000" tIns="0" rIns="91440" bIns="45720" rtlCol="0" anchor="t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205 röstberättigade närvarade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38 motioner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1 påverkanstorg</a:t>
            </a:r>
            <a:endParaRPr lang="sv-SE" dirty="0">
              <a:cs typeface="Arial"/>
            </a:endParaRPr>
          </a:p>
          <a:p>
            <a:pPr marL="342900" indent="-342900">
              <a:buChar char="•"/>
            </a:pPr>
            <a:endParaRPr lang="sv-SE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cs typeface="Arial"/>
              </a:rPr>
              <a:t>Genomfördes digitalt 28 maj och i Karlstad 3-4 juni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cs typeface="Arial"/>
              </a:rPr>
              <a:t>2 juni var det möjligt att delta i workshops och middag i Karlstad</a:t>
            </a:r>
          </a:p>
        </p:txBody>
      </p:sp>
    </p:spTree>
    <p:extLst>
      <p:ext uri="{BB962C8B-B14F-4D97-AF65-F5344CB8AC3E}">
        <p14:creationId xmlns:p14="http://schemas.microsoft.com/office/powerpoint/2010/main" val="96776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A16A87-8936-4B41-9161-D3D097BB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463549"/>
            <a:ext cx="3932237" cy="1600200"/>
          </a:xfrm>
        </p:spPr>
        <p:txBody>
          <a:bodyPr anchor="b">
            <a:normAutofit/>
          </a:bodyPr>
          <a:lstStyle/>
          <a:p>
            <a:r>
              <a:rPr lang="sv-SE" dirty="0"/>
              <a:t>Riksstämman 2023 tog bland annat beslut om…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126ED1-031D-4CF6-930E-0B54B03E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0023" y="2373802"/>
            <a:ext cx="3932237" cy="4206915"/>
          </a:xfrm>
        </p:spPr>
        <p:txBody>
          <a:bodyPr vert="horz" lIns="36000" tIns="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/>
              <a:t>… Strategisk inriktning 2024-2030</a:t>
            </a:r>
            <a:endParaRPr lang="sv-SE"/>
          </a:p>
          <a:p>
            <a:pPr marL="0" indent="0">
              <a:buNone/>
            </a:pPr>
            <a:r>
              <a:rPr lang="sv-SE" dirty="0"/>
              <a:t>… 38 inkomna motioner</a:t>
            </a:r>
            <a:endParaRPr lang="sv-SE" dirty="0">
              <a:cs typeface="Arial"/>
            </a:endParaRPr>
          </a:p>
          <a:p>
            <a:r>
              <a:rPr lang="sv-SE" dirty="0">
                <a:cs typeface="Arial"/>
              </a:rPr>
              <a:t>… årsredovisningar och rapporter för 2021-2022</a:t>
            </a:r>
          </a:p>
          <a:p>
            <a:r>
              <a:rPr lang="sv-SE" dirty="0">
                <a:cs typeface="Arial"/>
              </a:rPr>
              <a:t>… medlemsavgift och fördelning av denna 2024-2025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… uppdragsbeskrivningar för den nationella valberedningen respektive föreningsrevisorerna</a:t>
            </a:r>
            <a:endParaRPr lang="sv-SE" dirty="0">
              <a:cs typeface="Arial"/>
            </a:endParaRPr>
          </a:p>
          <a:p>
            <a:pPr marL="0" indent="0">
              <a:buNone/>
            </a:pPr>
            <a:r>
              <a:rPr lang="sv-SE" dirty="0"/>
              <a:t>… förtroendevalda på nationell nivå, såsom styrelse, valberedning</a:t>
            </a:r>
            <a:br>
              <a:rPr lang="sv-SE" dirty="0"/>
            </a:br>
            <a:r>
              <a:rPr lang="sv-SE" dirty="0"/>
              <a:t>och revisorer</a:t>
            </a:r>
          </a:p>
          <a:p>
            <a:r>
              <a:rPr lang="sv-SE" dirty="0">
                <a:cs typeface="Arial"/>
              </a:rPr>
              <a:t>… att göra ett uttalande med krav om en mer humanitär </a:t>
            </a:r>
            <a:r>
              <a:rPr lang="sv-SE" dirty="0" err="1">
                <a:cs typeface="Arial"/>
              </a:rPr>
              <a:t>migrationspoltik</a:t>
            </a:r>
            <a:endParaRPr lang="sv-SE" dirty="0">
              <a:cs typeface="Arial"/>
            </a:endParaRPr>
          </a:p>
        </p:txBody>
      </p:sp>
      <p:pic>
        <p:nvPicPr>
          <p:cNvPr id="8" name="Platshållare för bild 7" descr="En bild som visar publik, Performing arts center, inomhus, Teater&#10;&#10;Automatiskt genererad beskrivning">
            <a:extLst>
              <a:ext uri="{FF2B5EF4-FFF2-40B4-BE49-F238E27FC236}">
                <a16:creationId xmlns:a16="http://schemas.microsoft.com/office/drawing/2014/main" id="{D3A57D66-E5E3-3ABB-ECFF-35BA0ABAC4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389" r="20389"/>
          <a:stretch/>
        </p:blipFill>
        <p:spPr/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65F0157-0BDD-69DB-181A-BEFF4DF6C024}"/>
              </a:ext>
            </a:extLst>
          </p:cNvPr>
          <p:cNvSpPr txBox="1"/>
          <p:nvPr/>
        </p:nvSpPr>
        <p:spPr>
          <a:xfrm rot="1020000">
            <a:off x="4706137" y="5352399"/>
            <a:ext cx="1671973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Hela beslutslistan finns på </a:t>
            </a:r>
            <a:r>
              <a:rPr lang="sv-SE" b="1" dirty="0" err="1"/>
              <a:t>Rednet</a:t>
            </a:r>
            <a:r>
              <a:rPr lang="sv-SE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9851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9A02C2-810C-F837-26CC-F98D815F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834345"/>
            <a:ext cx="3932237" cy="16002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b="1" kern="1200">
                <a:latin typeface="+mj-lt"/>
                <a:ea typeface="+mj-ea"/>
                <a:cs typeface="+mj-cs"/>
              </a:rPr>
              <a:t>Strategisk inriktning 2024-2030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AAF6859-8059-A73C-1946-2BF1901C252D}"/>
              </a:ext>
            </a:extLst>
          </p:cNvPr>
          <p:cNvSpPr txBox="1"/>
          <p:nvPr/>
        </p:nvSpPr>
        <p:spPr>
          <a:xfrm>
            <a:off x="941388" y="2672387"/>
            <a:ext cx="4359701" cy="38430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500"/>
              </a:spcBef>
              <a:buFont typeface="Arial"/>
              <a:buChar char="•"/>
            </a:pPr>
            <a:r>
              <a:rPr lang="sv-SE" sz="2000" kern="1200" dirty="0">
                <a:latin typeface="+mn-lt"/>
                <a:ea typeface="+mn-ea"/>
                <a:cs typeface="+mn-cs"/>
              </a:rPr>
              <a:t>Riksstämman antog en strategisk inriktning för perioden 2024-2030 </a:t>
            </a:r>
            <a:br>
              <a:rPr lang="sv-SE" sz="2000" dirty="0"/>
            </a:br>
            <a:r>
              <a:rPr lang="sv-SE" sz="2000" i="1" kern="1200" dirty="0">
                <a:latin typeface="+mn-lt"/>
                <a:ea typeface="+mn-ea"/>
                <a:cs typeface="+mn-cs"/>
              </a:rPr>
              <a:t>Ett medmänskligt Sverige i en hållbar värld</a:t>
            </a:r>
            <a:endParaRPr lang="sv-SE" i="1" dirty="0"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sv-SE" sz="2000" dirty="0">
              <a:cs typeface="Arial"/>
            </a:endParaRPr>
          </a:p>
          <a:p>
            <a:pPr marL="342900" indent="-342900">
              <a:lnSpc>
                <a:spcPct val="110000"/>
              </a:lnSpc>
              <a:spcBef>
                <a:spcPts val="500"/>
              </a:spcBef>
              <a:buFont typeface="Arial"/>
              <a:buChar char="•"/>
            </a:pPr>
            <a:r>
              <a:rPr lang="sv-SE" sz="2000" dirty="0">
                <a:cs typeface="Arial"/>
              </a:rPr>
              <a:t>Strategisk inriktning 2024-2030 finns att ladda ner på </a:t>
            </a:r>
            <a:r>
              <a:rPr lang="sv-SE" sz="2000" err="1">
                <a:cs typeface="Arial"/>
              </a:rPr>
              <a:t>Rednet</a:t>
            </a:r>
            <a:r>
              <a:rPr lang="sv-SE" sz="2000" dirty="0">
                <a:cs typeface="Arial"/>
              </a:rPr>
              <a:t> och snart att beställa i föreningsbutiken</a:t>
            </a: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sv-SE" sz="2000" dirty="0">
              <a:cs typeface="Arial"/>
            </a:endParaRPr>
          </a:p>
          <a:p>
            <a:pPr marL="342900" indent="-342900">
              <a:lnSpc>
                <a:spcPct val="110000"/>
              </a:lnSpc>
              <a:spcBef>
                <a:spcPts val="500"/>
              </a:spcBef>
              <a:buFont typeface="Arial"/>
              <a:buChar char="•"/>
            </a:pPr>
            <a:r>
              <a:rPr lang="sv-SE" sz="2000" dirty="0">
                <a:cs typeface="Arial"/>
              </a:rPr>
              <a:t>Under hösten kommer arbetsmaterial tillgängliggöras och regionala möten genomföras för stöd att jobba fram verksamhetsplaner utifrån den nya strategin</a:t>
            </a:r>
          </a:p>
        </p:txBody>
      </p:sp>
      <p:pic>
        <p:nvPicPr>
          <p:cNvPr id="6" name="Platshållare för innehåll 5" descr="En bild som visar text, person, Konvent, inomhus&#10;&#10;Automatiskt genererad beskrivning">
            <a:extLst>
              <a:ext uri="{FF2B5EF4-FFF2-40B4-BE49-F238E27FC236}">
                <a16:creationId xmlns:a16="http://schemas.microsoft.com/office/drawing/2014/main" id="{31AE1ECA-C800-5495-1EEA-BC6AC9EB8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1174" y="1274980"/>
            <a:ext cx="5764213" cy="3842809"/>
          </a:xfrm>
        </p:spPr>
      </p:pic>
    </p:spTree>
    <p:extLst>
      <p:ext uri="{BB962C8B-B14F-4D97-AF65-F5344CB8AC3E}">
        <p14:creationId xmlns:p14="http://schemas.microsoft.com/office/powerpoint/2010/main" val="3322171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D9F039-052A-6B45-142A-90B2DA98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43" y="127426"/>
            <a:ext cx="10290367" cy="836733"/>
          </a:xfrm>
        </p:spPr>
        <p:txBody>
          <a:bodyPr/>
          <a:lstStyle/>
          <a:p>
            <a:r>
              <a:rPr lang="sv-SE" dirty="0">
                <a:cs typeface="Arial"/>
              </a:rPr>
              <a:t>Beslut i urval utifrån inkomna motioner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DC1299-F37F-6764-DB60-71CDC6447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843" y="954698"/>
            <a:ext cx="10865461" cy="62390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Stärkt kunskap om och stärkt brygga till Röda Korsets Ungdomsförbund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 Förslag på nya medlems- och engagemangsformer till 2025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Utreda delbetalning av medlemsavgift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Grundutbildningar på mest efterfrågade språken 2023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Kretsrapportering ska ske mer sällan än månadsvis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Tydligare kommunicera vårt mervärde och våra resultat </a:t>
            </a:r>
            <a:r>
              <a:rPr lang="sv-SE" sz="1800" err="1"/>
              <a:t>utideån</a:t>
            </a:r>
            <a:r>
              <a:rPr lang="sv-SE" sz="1800" dirty="0"/>
              <a:t> den strategiska inriktningen </a:t>
            </a:r>
            <a:endParaRPr lang="sv-SE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Ta fram ledarskapsutbildning till 2024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Utbildning och material om hållbar utveckling samt ansvariga för att stötta kretsar i hållbarhetsarbete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Utredning av den regionala förtroendeorganisationen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Följa utvecklingen av kretssammangåendet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Följa utvecklingen kring ersättning för frivilliga i kris och återrapportera 2025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Stärkt säkerhetsarbete i second hand-verksamhet</a:t>
            </a:r>
            <a:endParaRPr lang="en-US" sz="1800"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sv-SE" sz="1800" dirty="0"/>
              <a:t>Tydliggöra digitalt basutbud för kretsar under 2023</a:t>
            </a:r>
            <a:endParaRPr lang="sv-SE" sz="1800" dirty="0">
              <a:cs typeface="Arial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072889E-EFDF-4F59-8D21-628C751BA910}"/>
              </a:ext>
            </a:extLst>
          </p:cNvPr>
          <p:cNvSpPr txBox="1"/>
          <p:nvPr/>
        </p:nvSpPr>
        <p:spPr>
          <a:xfrm rot="727127">
            <a:off x="9516240" y="1311310"/>
            <a:ext cx="1671973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Hela beslutslistan finns på </a:t>
            </a:r>
            <a:r>
              <a:rPr lang="sv-SE" b="1" dirty="0" err="1"/>
              <a:t>Rednet</a:t>
            </a:r>
            <a:r>
              <a:rPr lang="sv-SE" b="1" dirty="0"/>
              <a:t>!</a:t>
            </a:r>
          </a:p>
        </p:txBody>
      </p:sp>
      <p:pic>
        <p:nvPicPr>
          <p:cNvPr id="4" name="Bild 5" descr="Linjepil: svag böj med hel fyllning">
            <a:extLst>
              <a:ext uri="{FF2B5EF4-FFF2-40B4-BE49-F238E27FC236}">
                <a16:creationId xmlns:a16="http://schemas.microsoft.com/office/drawing/2014/main" id="{0D7947A5-420F-955F-47CD-602CA10E9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3" y="901461"/>
            <a:ext cx="598099" cy="612476"/>
          </a:xfrm>
          <a:prstGeom prst="rect">
            <a:avLst/>
          </a:prstGeom>
        </p:spPr>
      </p:pic>
      <p:pic>
        <p:nvPicPr>
          <p:cNvPr id="6" name="Bild 5" descr="Linjepil: svag böj med hel fyllning">
            <a:extLst>
              <a:ext uri="{FF2B5EF4-FFF2-40B4-BE49-F238E27FC236}">
                <a16:creationId xmlns:a16="http://schemas.microsoft.com/office/drawing/2014/main" id="{345556AF-3944-BAF9-DFCE-AA5F0450A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2" y="1361536"/>
            <a:ext cx="598099" cy="612476"/>
          </a:xfrm>
          <a:prstGeom prst="rect">
            <a:avLst/>
          </a:prstGeom>
        </p:spPr>
      </p:pic>
      <p:pic>
        <p:nvPicPr>
          <p:cNvPr id="7" name="Bild 6" descr="Linjepil: svag böj med hel fyllning">
            <a:extLst>
              <a:ext uri="{FF2B5EF4-FFF2-40B4-BE49-F238E27FC236}">
                <a16:creationId xmlns:a16="http://schemas.microsoft.com/office/drawing/2014/main" id="{B7E06749-C17C-B92C-DEFA-1C82FC2C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1" y="1821611"/>
            <a:ext cx="598099" cy="612476"/>
          </a:xfrm>
          <a:prstGeom prst="rect">
            <a:avLst/>
          </a:prstGeom>
        </p:spPr>
      </p:pic>
      <p:pic>
        <p:nvPicPr>
          <p:cNvPr id="8" name="Bild 7" descr="Linjepil: svag böj med hel fyllning">
            <a:extLst>
              <a:ext uri="{FF2B5EF4-FFF2-40B4-BE49-F238E27FC236}">
                <a16:creationId xmlns:a16="http://schemas.microsoft.com/office/drawing/2014/main" id="{C8E7A8EB-96EB-F684-020F-2AEDE6FC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290" y="2281687"/>
            <a:ext cx="598099" cy="612476"/>
          </a:xfrm>
          <a:prstGeom prst="rect">
            <a:avLst/>
          </a:prstGeom>
        </p:spPr>
      </p:pic>
      <p:pic>
        <p:nvPicPr>
          <p:cNvPr id="9" name="Bild 8" descr="Linjepil: svag böj med hel fyllning">
            <a:extLst>
              <a:ext uri="{FF2B5EF4-FFF2-40B4-BE49-F238E27FC236}">
                <a16:creationId xmlns:a16="http://schemas.microsoft.com/office/drawing/2014/main" id="{848B7728-D835-4AAE-712C-845597C73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289" y="2713007"/>
            <a:ext cx="598099" cy="612476"/>
          </a:xfrm>
          <a:prstGeom prst="rect">
            <a:avLst/>
          </a:prstGeom>
        </p:spPr>
      </p:pic>
      <p:pic>
        <p:nvPicPr>
          <p:cNvPr id="10" name="Bild 9" descr="Linjepil: svag böj med hel fyllning">
            <a:extLst>
              <a:ext uri="{FF2B5EF4-FFF2-40B4-BE49-F238E27FC236}">
                <a16:creationId xmlns:a16="http://schemas.microsoft.com/office/drawing/2014/main" id="{727505E0-69E9-66D4-B139-4634B231F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290" y="3129951"/>
            <a:ext cx="598099" cy="612476"/>
          </a:xfrm>
          <a:prstGeom prst="rect">
            <a:avLst/>
          </a:prstGeom>
        </p:spPr>
      </p:pic>
      <p:pic>
        <p:nvPicPr>
          <p:cNvPr id="11" name="Bild 10" descr="Linjepil: svag böj med hel fyllning">
            <a:extLst>
              <a:ext uri="{FF2B5EF4-FFF2-40B4-BE49-F238E27FC236}">
                <a16:creationId xmlns:a16="http://schemas.microsoft.com/office/drawing/2014/main" id="{BC518C2E-8FDE-2F99-85AD-E1AC30152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1" y="3604403"/>
            <a:ext cx="598099" cy="612476"/>
          </a:xfrm>
          <a:prstGeom prst="rect">
            <a:avLst/>
          </a:prstGeom>
        </p:spPr>
      </p:pic>
      <p:pic>
        <p:nvPicPr>
          <p:cNvPr id="12" name="Bild 11" descr="Linjepil: svag böj med hel fyllning">
            <a:extLst>
              <a:ext uri="{FF2B5EF4-FFF2-40B4-BE49-F238E27FC236}">
                <a16:creationId xmlns:a16="http://schemas.microsoft.com/office/drawing/2014/main" id="{32FB3DEA-4404-62F2-CB90-4E9290E90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2" y="4078856"/>
            <a:ext cx="598099" cy="612476"/>
          </a:xfrm>
          <a:prstGeom prst="rect">
            <a:avLst/>
          </a:prstGeom>
        </p:spPr>
      </p:pic>
      <p:pic>
        <p:nvPicPr>
          <p:cNvPr id="13" name="Bild 12" descr="Linjepil: svag böj med hel fyllning">
            <a:extLst>
              <a:ext uri="{FF2B5EF4-FFF2-40B4-BE49-F238E27FC236}">
                <a16:creationId xmlns:a16="http://schemas.microsoft.com/office/drawing/2014/main" id="{6D882105-ED12-AEBC-88DC-598B4504F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044" y="4495799"/>
            <a:ext cx="598099" cy="612476"/>
          </a:xfrm>
          <a:prstGeom prst="rect">
            <a:avLst/>
          </a:prstGeom>
        </p:spPr>
      </p:pic>
      <p:pic>
        <p:nvPicPr>
          <p:cNvPr id="14" name="Bild 13" descr="Linjepil: svag böj med hel fyllning">
            <a:extLst>
              <a:ext uri="{FF2B5EF4-FFF2-40B4-BE49-F238E27FC236}">
                <a16:creationId xmlns:a16="http://schemas.microsoft.com/office/drawing/2014/main" id="{636934B7-68DF-6060-5CD8-D1FD043B0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2" y="4970252"/>
            <a:ext cx="598099" cy="612476"/>
          </a:xfrm>
          <a:prstGeom prst="rect">
            <a:avLst/>
          </a:prstGeom>
        </p:spPr>
      </p:pic>
      <p:pic>
        <p:nvPicPr>
          <p:cNvPr id="15" name="Bild 14" descr="Linjepil: svag böj med hel fyllning">
            <a:extLst>
              <a:ext uri="{FF2B5EF4-FFF2-40B4-BE49-F238E27FC236}">
                <a16:creationId xmlns:a16="http://schemas.microsoft.com/office/drawing/2014/main" id="{C1272899-B7FC-1972-FA23-CD99FEA4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1" y="5401572"/>
            <a:ext cx="598099" cy="612476"/>
          </a:xfrm>
          <a:prstGeom prst="rect">
            <a:avLst/>
          </a:prstGeom>
        </p:spPr>
      </p:pic>
      <p:pic>
        <p:nvPicPr>
          <p:cNvPr id="16" name="Bild 15" descr="Linjepil: svag böj med hel fyllning">
            <a:extLst>
              <a:ext uri="{FF2B5EF4-FFF2-40B4-BE49-F238E27FC236}">
                <a16:creationId xmlns:a16="http://schemas.microsoft.com/office/drawing/2014/main" id="{56B79E4E-4B1E-1976-5423-1D1523A8E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22" y="5818516"/>
            <a:ext cx="598099" cy="612476"/>
          </a:xfrm>
          <a:prstGeom prst="rect">
            <a:avLst/>
          </a:prstGeom>
        </p:spPr>
      </p:pic>
      <p:pic>
        <p:nvPicPr>
          <p:cNvPr id="17" name="Bild 16" descr="Linjepil: svag böj med hel fyllning">
            <a:extLst>
              <a:ext uri="{FF2B5EF4-FFF2-40B4-BE49-F238E27FC236}">
                <a16:creationId xmlns:a16="http://schemas.microsoft.com/office/drawing/2014/main" id="{A4E8F0BA-A8AC-5214-3FC5-54BBB438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289" y="6307346"/>
            <a:ext cx="598099" cy="6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1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0D8983-A169-F719-36CB-4423709D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Arial"/>
              </a:rPr>
              <a:t>Medlemsavgift och fördelning av denna för 2024-2025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BF18FC-6E37-D3CF-2302-C0516EB59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b="1" dirty="0">
                <a:cs typeface="Arial"/>
              </a:rPr>
              <a:t>Riksstämman beslutade att</a:t>
            </a:r>
          </a:p>
          <a:p>
            <a:pPr marL="229870" indent="-229870"/>
            <a:r>
              <a:rPr lang="sv-SE" dirty="0">
                <a:cs typeface="Arial"/>
              </a:rPr>
              <a:t>Medlemsavgiften fortsätter att vara </a:t>
            </a:r>
            <a:endParaRPr lang="sv-SE" dirty="0"/>
          </a:p>
          <a:p>
            <a:pPr marL="0" indent="0">
              <a:buNone/>
            </a:pPr>
            <a:r>
              <a:rPr lang="sv-SE" dirty="0">
                <a:cs typeface="Arial"/>
              </a:rPr>
              <a:t>   - 250 kronor per person för åren 2024-205</a:t>
            </a:r>
            <a:br>
              <a:rPr lang="sv-SE" dirty="0">
                <a:cs typeface="Arial"/>
              </a:rPr>
            </a:br>
            <a:r>
              <a:rPr lang="sv-SE" dirty="0">
                <a:cs typeface="Arial"/>
              </a:rPr>
              <a:t>   - 125 kronor per person vid familjemedlemsavgift för åren 2024-2025 </a:t>
            </a:r>
          </a:p>
          <a:p>
            <a:pPr marL="0" indent="0">
              <a:buNone/>
            </a:pPr>
            <a:endParaRPr lang="sv-SE" dirty="0">
              <a:cs typeface="Arial"/>
            </a:endParaRPr>
          </a:p>
          <a:p>
            <a:pPr marL="229870" indent="-229870"/>
            <a:r>
              <a:rPr lang="sv-SE" dirty="0">
                <a:cs typeface="Arial"/>
              </a:rPr>
              <a:t>Intäkterna från medlemsavgifterna fördelas 70% till lokal nivå (kretsar och lokal verksamhet) och 30% till nationell nivå (nationell verksamhet) för åren 2024-2025</a:t>
            </a:r>
          </a:p>
          <a:p>
            <a:pPr marL="229870" indent="-229870"/>
            <a:endParaRPr lang="sv-S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13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448197-CFCA-4BB8-9F17-1C0AC6A0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b="1" kern="1200">
                <a:latin typeface="+mj-lt"/>
                <a:ea typeface="+mj-ea"/>
                <a:cs typeface="+mj-cs"/>
              </a:rPr>
              <a:t>Val av förtroendevalda på nationell nivå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EAADA86-CEE1-4538-99E9-FFEE3F6C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 kern="1200" dirty="0">
              <a:latin typeface="+mn-lt"/>
              <a:ea typeface="+mn-ea"/>
              <a:cs typeface="+mn-cs"/>
            </a:endParaRPr>
          </a:p>
          <a:p>
            <a:r>
              <a:rPr lang="sv-SE" b="1" kern="1200" dirty="0">
                <a:latin typeface="+mn-lt"/>
                <a:ea typeface="+mn-ea"/>
                <a:cs typeface="+mn-cs"/>
              </a:rPr>
              <a:t>Riksstämman valde</a:t>
            </a:r>
            <a:endParaRPr lang="sv-SE" b="1" kern="1200" dirty="0">
              <a:latin typeface="+mn-lt"/>
              <a:cs typeface="Arial"/>
            </a:endParaRPr>
          </a:p>
          <a:p>
            <a:pPr marL="342900" indent="-342900">
              <a:buChar char="•"/>
            </a:pPr>
            <a:r>
              <a:rPr lang="sv-SE" dirty="0"/>
              <a:t>Omval av Anna Hägg-Sjöquist till ordförande och 11 ledamöter till Svenska</a:t>
            </a:r>
            <a:r>
              <a:rPr lang="sv-SE" kern="1200" dirty="0">
                <a:latin typeface="+mn-lt"/>
                <a:ea typeface="+mn-ea"/>
                <a:cs typeface="+mn-cs"/>
              </a:rPr>
              <a:t> Röda </a:t>
            </a:r>
            <a:r>
              <a:rPr lang="sv-SE" dirty="0"/>
              <a:t>Korsets styrelse</a:t>
            </a:r>
          </a:p>
          <a:p>
            <a:pPr marL="342900" indent="-342900">
              <a:buChar char="•"/>
            </a:pPr>
            <a:r>
              <a:rPr lang="sv-SE" dirty="0"/>
              <a:t>Valberedning på 8 ledamöter</a:t>
            </a:r>
            <a:endParaRPr lang="sv-SE" kern="1200" dirty="0">
              <a:latin typeface="+mn-lt"/>
              <a:cs typeface="Arial"/>
            </a:endParaRPr>
          </a:p>
          <a:p>
            <a:pPr marL="342900" indent="-342900">
              <a:buChar char="•"/>
            </a:pPr>
            <a:r>
              <a:rPr lang="sv-SE" dirty="0"/>
              <a:t>Revisionsbyrå</a:t>
            </a:r>
            <a:r>
              <a:rPr lang="sv-SE" kern="1200" dirty="0">
                <a:latin typeface="+mn-lt"/>
                <a:ea typeface="+mn-ea"/>
                <a:cs typeface="+mn-cs"/>
              </a:rPr>
              <a:t> och 4 föreningsrevisorer</a:t>
            </a:r>
            <a:endParaRPr lang="sv-SE" kern="1200" dirty="0">
              <a:latin typeface="+mn-lt"/>
              <a:cs typeface="Arial"/>
            </a:endParaRPr>
          </a:p>
          <a:p>
            <a:endParaRPr lang="sv-SE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Platshållare för bild 6" descr="En bild som visar klädsel, inomhus, auditorium, person&#10;&#10;Automatiskt genererad beskrivning">
            <a:extLst>
              <a:ext uri="{FF2B5EF4-FFF2-40B4-BE49-F238E27FC236}">
                <a16:creationId xmlns:a16="http://schemas.microsoft.com/office/drawing/2014/main" id="{FE0F811D-356C-D324-6AF8-75F8475207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370" r="20370"/>
          <a:stretch/>
        </p:blipFill>
        <p:spPr/>
      </p:pic>
    </p:spTree>
    <p:extLst>
      <p:ext uri="{BB962C8B-B14F-4D97-AF65-F5344CB8AC3E}">
        <p14:creationId xmlns:p14="http://schemas.microsoft.com/office/powerpoint/2010/main" val="317213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48EDE9-B814-4DAA-2E16-9ABC842AF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283353"/>
            <a:ext cx="3932237" cy="1600200"/>
          </a:xfrm>
        </p:spPr>
        <p:txBody>
          <a:bodyPr anchor="b">
            <a:normAutofit/>
          </a:bodyPr>
          <a:lstStyle/>
          <a:p>
            <a:r>
              <a:rPr lang="sv-SE"/>
              <a:t>Riksstämman gjorde ett uttalande</a:t>
            </a:r>
            <a:endParaRPr lang="sv-SE" dirty="0"/>
          </a:p>
        </p:txBody>
      </p:sp>
      <p:pic>
        <p:nvPicPr>
          <p:cNvPr id="4" name="Bildobjekt 4" descr="En bild som visar inomhus, auditorium, publik&#10;&#10;Automatiskt genererad beskrivning">
            <a:extLst>
              <a:ext uri="{FF2B5EF4-FFF2-40B4-BE49-F238E27FC236}">
                <a16:creationId xmlns:a16="http://schemas.microsoft.com/office/drawing/2014/main" id="{A49E594D-952A-C163-5666-5A4FF8D23B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0577" r="20089" b="-1"/>
          <a:stretch/>
        </p:blipFill>
        <p:spPr>
          <a:xfrm>
            <a:off x="6096000" y="10"/>
            <a:ext cx="6096000" cy="6857990"/>
          </a:xfr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31EBF9-33B9-1092-9B12-D9BBE77EB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243" y="1957778"/>
            <a:ext cx="5154299" cy="322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sv-SE" dirty="0">
                <a:cs typeface="Arial"/>
              </a:rPr>
              <a:t>Uttalandet handlar om att Röda Korset vill se en mer humanitär </a:t>
            </a:r>
            <a:r>
              <a:rPr lang="sv-SE" dirty="0" err="1">
                <a:cs typeface="Arial"/>
              </a:rPr>
              <a:t>migrationspolitik</a:t>
            </a:r>
            <a:endParaRPr lang="sv-SE">
              <a:cs typeface="Arial"/>
            </a:endParaRPr>
          </a:p>
          <a:p>
            <a:pPr marL="342900" indent="-342900">
              <a:buChar char="•"/>
            </a:pPr>
            <a:r>
              <a:rPr lang="sv-SE" dirty="0">
                <a:cs typeface="Arial"/>
              </a:rPr>
              <a:t>Kretsar kan sprida uttalandet eller använda det till grund för debattartiklar i lokal media</a:t>
            </a:r>
          </a:p>
          <a:p>
            <a:pPr marL="342900" indent="-342900">
              <a:buChar char="•"/>
            </a:pPr>
            <a:r>
              <a:rPr lang="sv-SE" dirty="0">
                <a:cs typeface="Arial"/>
              </a:rPr>
              <a:t>20 juni 2023 publicerades en debattartikel i Aftonbladet med utgångspunkt i uttalandet</a:t>
            </a:r>
          </a:p>
        </p:txBody>
      </p:sp>
      <p:pic>
        <p:nvPicPr>
          <p:cNvPr id="3" name="Bildobjekt 4" descr="En bild som visar text, brev&#10;&#10;Automatiskt genererad beskrivning">
            <a:extLst>
              <a:ext uri="{FF2B5EF4-FFF2-40B4-BE49-F238E27FC236}">
                <a16:creationId xmlns:a16="http://schemas.microsoft.com/office/drawing/2014/main" id="{E0CA86AA-836F-5DDB-971F-F1E180DC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124208" y="4656648"/>
            <a:ext cx="2438835" cy="267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0397C5F-17BA-4302-2B55-9DDB8A0D7156}"/>
              </a:ext>
            </a:extLst>
          </p:cNvPr>
          <p:cNvSpPr txBox="1"/>
          <p:nvPr/>
        </p:nvSpPr>
        <p:spPr>
          <a:xfrm>
            <a:off x="2650135" y="5757333"/>
            <a:ext cx="222014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400" i="1" dirty="0">
                <a:cs typeface="Arial"/>
              </a:rPr>
              <a:t>Uttalandet i sin helhet finns på </a:t>
            </a:r>
            <a:r>
              <a:rPr lang="sv-SE" sz="1400" i="1" err="1">
                <a:cs typeface="Arial"/>
              </a:rPr>
              <a:t>Rednet</a:t>
            </a:r>
            <a:endParaRPr lang="sv-SE" sz="140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19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6638B8-F7FA-40B5-A6E9-B27D00BF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med besluten från Riksstämman?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C8C4DA-964C-4073-8B69-E617C98CA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1713603"/>
            <a:ext cx="10304744" cy="461053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29870" indent="-229870"/>
            <a:r>
              <a:rPr lang="sv-SE" dirty="0"/>
              <a:t>Beslut tagna på Riksstämman gäller för alla inom hela Svenska Röda Korset</a:t>
            </a:r>
          </a:p>
          <a:p>
            <a:pPr marL="229870" indent="-229870"/>
            <a:endParaRPr lang="sv-SE" dirty="0">
              <a:cs typeface="Arial"/>
            </a:endParaRPr>
          </a:p>
          <a:p>
            <a:pPr marL="229870" indent="-229870"/>
            <a:r>
              <a:rPr lang="sv-SE" dirty="0"/>
              <a:t>Svenska Röda Korsets styrelse utreder och ger direktiv vid behov, bevakar och följer upp varje beslut </a:t>
            </a:r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/>
          </a:p>
          <a:p>
            <a:pPr marL="229870" indent="-229870"/>
            <a:r>
              <a:rPr lang="sv-SE" dirty="0"/>
              <a:t>Tillsammans jobbar frivilliga, förtroendevalda och tjänstepersoner för att vi ska förverkliga de beslut som tagits</a:t>
            </a:r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/>
          </a:p>
          <a:p>
            <a:pPr marL="229870" indent="-229870"/>
            <a:r>
              <a:rPr lang="sv-SE" dirty="0"/>
              <a:t>Till Riksstämman 2025 ska Svenska Röda Korsets styrelse rapportera vad som hänt med varje beslut</a:t>
            </a:r>
            <a:endParaRPr lang="sv-SE" dirty="0">
              <a:cs typeface="Arial"/>
            </a:endParaRPr>
          </a:p>
          <a:p>
            <a:pPr marL="229870" indent="-229870"/>
            <a:endParaRPr lang="sv-SE" dirty="0">
              <a:cs typeface="Arial"/>
            </a:endParaRPr>
          </a:p>
          <a:p>
            <a:pPr marL="229870" indent="-229870"/>
            <a:r>
              <a:rPr lang="sv-SE" dirty="0">
                <a:cs typeface="Arial"/>
              </a:rPr>
              <a:t>Föreningsrevisorernas uppdrag är att </a:t>
            </a:r>
            <a:r>
              <a:rPr lang="sv-SE" dirty="0">
                <a:ea typeface="+mn-lt"/>
                <a:cs typeface="+mn-lt"/>
              </a:rPr>
              <a:t>följa upp att Riksstämmans beslut genomförs. Det gör de genom att granska Svenska Röda Korsets styrelses arbete med Riksstämmans beslut</a:t>
            </a:r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>
              <a:cs typeface="Arial"/>
            </a:endParaRPr>
          </a:p>
          <a:p>
            <a:pPr marL="0" indent="0">
              <a:buNone/>
            </a:pPr>
            <a:r>
              <a:rPr lang="sv-SE" sz="2200" i="1" dirty="0"/>
              <a:t>Prata inom kretsstyrelsen, med regionrådet, i verksamhetsgruppen eller i andra konstellationer du tar del av va</a:t>
            </a:r>
            <a:r>
              <a:rPr lang="sv-SE" i="1" dirty="0"/>
              <a:t>d riksstämmobesluten betyder för just </a:t>
            </a:r>
            <a:r>
              <a:rPr lang="sv-SE" b="1" i="1" dirty="0"/>
              <a:t>ditt </a:t>
            </a:r>
            <a:r>
              <a:rPr lang="sv-SE" i="1" dirty="0"/>
              <a:t>uppdrag och </a:t>
            </a:r>
            <a:r>
              <a:rPr lang="sv-SE" b="1" i="1" dirty="0"/>
              <a:t>er </a:t>
            </a:r>
            <a:r>
              <a:rPr lang="sv-SE" i="1" dirty="0"/>
              <a:t>verksamhet.</a:t>
            </a:r>
            <a:endParaRPr lang="sv-SE" i="1" dirty="0">
              <a:cs typeface="Arial"/>
            </a:endParaRPr>
          </a:p>
        </p:txBody>
      </p:sp>
      <p:pic>
        <p:nvPicPr>
          <p:cNvPr id="5" name="Bild 5" descr="Skål med hel fyllning">
            <a:extLst>
              <a:ext uri="{FF2B5EF4-FFF2-40B4-BE49-F238E27FC236}">
                <a16:creationId xmlns:a16="http://schemas.microsoft.com/office/drawing/2014/main" id="{6EDD5F2F-97B0-FD11-43AA-AF4913FA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8638" y="875712"/>
            <a:ext cx="914400" cy="914400"/>
          </a:xfrm>
          <a:prstGeom prst="rect">
            <a:avLst/>
          </a:prstGeom>
        </p:spPr>
      </p:pic>
      <p:pic>
        <p:nvPicPr>
          <p:cNvPr id="6" name="Bild 6" descr="Skrivplatta delvis avbockat med hel fyllning">
            <a:extLst>
              <a:ext uri="{FF2B5EF4-FFF2-40B4-BE49-F238E27FC236}">
                <a16:creationId xmlns:a16="http://schemas.microsoft.com/office/drawing/2014/main" id="{10404F5E-311B-630F-B717-B7790D6D7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0551" y="171921"/>
            <a:ext cx="914400" cy="914400"/>
          </a:xfrm>
          <a:prstGeom prst="rect">
            <a:avLst/>
          </a:prstGeom>
        </p:spPr>
      </p:pic>
      <p:pic>
        <p:nvPicPr>
          <p:cNvPr id="7" name="Bild 7" descr="Kugghjul med hel fyllning">
            <a:extLst>
              <a:ext uri="{FF2B5EF4-FFF2-40B4-BE49-F238E27FC236}">
                <a16:creationId xmlns:a16="http://schemas.microsoft.com/office/drawing/2014/main" id="{070731B4-7C61-94D3-F8D3-E432C877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48059" y="1193800"/>
            <a:ext cx="914400" cy="914400"/>
          </a:xfrm>
          <a:prstGeom prst="rect">
            <a:avLst/>
          </a:prstGeom>
        </p:spPr>
      </p:pic>
      <p:pic>
        <p:nvPicPr>
          <p:cNvPr id="8" name="Bild 8" descr="Bra idé med hel fyllning">
            <a:extLst>
              <a:ext uri="{FF2B5EF4-FFF2-40B4-BE49-F238E27FC236}">
                <a16:creationId xmlns:a16="http://schemas.microsoft.com/office/drawing/2014/main" id="{EE58FF7C-D080-9658-A62E-E1DA13043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6119" y="226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07227"/>
      </p:ext>
    </p:extLst>
  </p:cSld>
  <p:clrMapOvr>
    <a:masterClrMapping/>
  </p:clrMapOvr>
</p:sld>
</file>

<file path=ppt/theme/theme1.xml><?xml version="1.0" encoding="utf-8"?>
<a:theme xmlns:a="http://schemas.openxmlformats.org/drawingml/2006/main" name="Röda korset">
  <a:themeElements>
    <a:clrScheme name="Röda korse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20025"/>
      </a:accent1>
      <a:accent2>
        <a:srgbClr val="878787"/>
      </a:accent2>
      <a:accent3>
        <a:srgbClr val="FBD1D1"/>
      </a:accent3>
      <a:accent4>
        <a:srgbClr val="EE7884"/>
      </a:accent4>
      <a:accent5>
        <a:srgbClr val="E4E4E4"/>
      </a:accent5>
      <a:accent6>
        <a:srgbClr val="000000"/>
      </a:accent6>
      <a:hlink>
        <a:srgbClr val="0563C1"/>
      </a:hlink>
      <a:folHlink>
        <a:srgbClr val="954F72"/>
      </a:folHlink>
    </a:clrScheme>
    <a:fontScheme name="Röda kors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öda Korset Sv.potx" id="{49891452-B7FE-4E8D-88C5-81CED40E41D4}" vid="{905DCBEA-CF02-4487-8C2E-F7015BD693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_x00e4_nk xmlns="f5af6802-9b7c-4f98-bc94-2befeaedffec">
      <Url xsi:nil="true"/>
      <Description xsi:nil="true"/>
    </L_x00e4_nk>
    <lcf76f155ced4ddcb4097134ff3c332f xmlns="f5af6802-9b7c-4f98-bc94-2befeaedffec">
      <Terms xmlns="http://schemas.microsoft.com/office/infopath/2007/PartnerControls"/>
    </lcf76f155ced4ddcb4097134ff3c332f>
    <TaxCatchAll xmlns="4bbcc925-30e6-4322-ae2e-35e2f26a0cb5" xsi:nil="true"/>
    <Avtalsperiod xmlns="f5af6802-9b7c-4f98-bc94-2befeaedffe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4B8C0F52502949B1D04862A41A9F0C" ma:contentTypeVersion="20" ma:contentTypeDescription="Skapa ett nytt dokument." ma:contentTypeScope="" ma:versionID="222539562b9711931a509c2517981e21">
  <xsd:schema xmlns:xsd="http://www.w3.org/2001/XMLSchema" xmlns:xs="http://www.w3.org/2001/XMLSchema" xmlns:p="http://schemas.microsoft.com/office/2006/metadata/properties" xmlns:ns2="4bbcc925-30e6-4322-ae2e-35e2f26a0cb5" xmlns:ns3="f5af6802-9b7c-4f98-bc94-2befeaedffec" targetNamespace="http://schemas.microsoft.com/office/2006/metadata/properties" ma:root="true" ma:fieldsID="2fdc834bfcca970fc85cf39f283c7972" ns2:_="" ns3:_="">
    <xsd:import namespace="4bbcc925-30e6-4322-ae2e-35e2f26a0cb5"/>
    <xsd:import namespace="f5af6802-9b7c-4f98-bc94-2befeaedffe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_x00e4_nk" minOccurs="0"/>
                <xsd:element ref="ns3:lcf76f155ced4ddcb4097134ff3c332f" minOccurs="0"/>
                <xsd:element ref="ns2:TaxCatchAll" minOccurs="0"/>
                <xsd:element ref="ns3:Avtalsperiod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cc925-30e6-4322-ae2e-35e2f26a0c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aceb7d9-c41b-4284-8a2f-7c679d4f6776}" ma:internalName="TaxCatchAll" ma:showField="CatchAllData" ma:web="4bbcc925-30e6-4322-ae2e-35e2f26a0c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af6802-9b7c-4f98-bc94-2befeaedf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_x00e4_nk" ma:index="21" nillable="true" ma:displayName="Länk" ma:format="Hyperlink" ma:internalName="L_x00e4_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3" nillable="true" ma:taxonomy="true" ma:internalName="lcf76f155ced4ddcb4097134ff3c332f" ma:taxonomyFieldName="MediaServiceImageTags" ma:displayName="Bildmarkeringar" ma:readOnly="false" ma:fieldId="{5cf76f15-5ced-4ddc-b409-7134ff3c332f}" ma:taxonomyMulti="true" ma:sspId="5b242e9b-2841-42ae-884b-548b5f8b78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vtalsperiod" ma:index="25" nillable="true" ma:displayName="Avtalsperiod" ma:description="Period för avtalet " ma:format="Dropdown" ma:internalName="Avtalsperiod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nehållstyp"/>
        <xsd:element ref="dc:title" minOccurs="0" maxOccurs="1" ma:index="3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5DCA48-B579-4525-BE07-2ACD4495062C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25d83be0-ec78-49ea-a635-64289b6677f6"/>
    <ds:schemaRef ds:uri="http://purl.org/dc/dcmitype/"/>
    <ds:schemaRef ds:uri="http://schemas.microsoft.com/office/2006/documentManagement/types"/>
    <ds:schemaRef ds:uri="a8f6465d-eae8-4e61-ad03-5e491acd7ab5"/>
    <ds:schemaRef ds:uri="http://schemas.microsoft.com/office/2006/metadata/properties"/>
    <ds:schemaRef ds:uri="http://www.w3.org/XML/1998/namespace"/>
    <ds:schemaRef ds:uri="f5af6802-9b7c-4f98-bc94-2befeaedffec"/>
    <ds:schemaRef ds:uri="4bbcc925-30e6-4322-ae2e-35e2f26a0cb5"/>
  </ds:schemaRefs>
</ds:datastoreItem>
</file>

<file path=customXml/itemProps2.xml><?xml version="1.0" encoding="utf-8"?>
<ds:datastoreItem xmlns:ds="http://schemas.openxmlformats.org/officeDocument/2006/customXml" ds:itemID="{7ADD3EC5-BA34-43B7-8A70-BC40CA692F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59171B-AD31-423B-9E94-90F9DB8E49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bcc925-30e6-4322-ae2e-35e2f26a0cb5"/>
    <ds:schemaRef ds:uri="f5af6802-9b7c-4f98-bc94-2befeaedff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388</TotalTime>
  <Words>691</Words>
  <Application>Microsoft Office PowerPoint</Application>
  <PresentationFormat>Bredbild</PresentationFormat>
  <Paragraphs>81</Paragraphs>
  <Slides>10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1" baseType="lpstr">
      <vt:lpstr>Röda korset</vt:lpstr>
      <vt:lpstr>Riksstämman 2023-  en sammanfattning</vt:lpstr>
      <vt:lpstr>Riksstämman 2023 i siffror</vt:lpstr>
      <vt:lpstr>Riksstämman 2023 tog bland annat beslut om…</vt:lpstr>
      <vt:lpstr>Strategisk inriktning 2024-2030</vt:lpstr>
      <vt:lpstr>Beslut i urval utifrån inkomna motioner</vt:lpstr>
      <vt:lpstr>Medlemsavgift och fördelning av denna för 2024-2025</vt:lpstr>
      <vt:lpstr>Val av förtroendevalda på nationell nivå</vt:lpstr>
      <vt:lpstr>Riksstämman gjorde ett uttalande</vt:lpstr>
      <vt:lpstr>Vad händer med besluten från Riksstämman?</vt:lpstr>
      <vt:lpstr>Nästa Riksstämma äger rum 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Riksstämman 2021  översikt på beslut</dc:title>
  <dc:creator>Frida Ågren</dc:creator>
  <cp:lastModifiedBy>Frida Ågren</cp:lastModifiedBy>
  <cp:revision>572</cp:revision>
  <dcterms:created xsi:type="dcterms:W3CDTF">2021-08-20T11:05:16Z</dcterms:created>
  <dcterms:modified xsi:type="dcterms:W3CDTF">2023-08-21T09:07:57Z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0x010100604B8C0F52502949B1D04862A41A9F0C</vt:lpwstr>
  </property>
  <property fmtid="{D5CDD505-2E9C-101B-9397-08002B2CF9AE}" pid="3" name="_ExtendedDescription">
    <vt:lpwstr/>
  </property>
  <property fmtid="{D5CDD505-2E9C-101B-9397-08002B2CF9AE}" pid="4" name="MediaServiceImageTags">
    <vt:lpwstr/>
  </property>
</Properties>
</file>