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2"/>
  </p:notesMasterIdLst>
  <p:sldIdLst>
    <p:sldId id="257" r:id="rId5"/>
    <p:sldId id="261" r:id="rId6"/>
    <p:sldId id="263" r:id="rId7"/>
    <p:sldId id="264" r:id="rId8"/>
    <p:sldId id="265" r:id="rId9"/>
    <p:sldId id="266" r:id="rId10"/>
    <p:sldId id="267" r:id="rId11"/>
    <p:sldId id="272" r:id="rId12"/>
    <p:sldId id="273" r:id="rId13"/>
    <p:sldId id="268" r:id="rId14"/>
    <p:sldId id="274" r:id="rId15"/>
    <p:sldId id="269" r:id="rId16"/>
    <p:sldId id="275" r:id="rId17"/>
    <p:sldId id="270" r:id="rId18"/>
    <p:sldId id="338" r:id="rId19"/>
    <p:sldId id="276" r:id="rId20"/>
    <p:sldId id="340" r:id="rId21"/>
    <p:sldId id="353" r:id="rId22"/>
    <p:sldId id="339" r:id="rId23"/>
    <p:sldId id="354" r:id="rId24"/>
    <p:sldId id="355" r:id="rId25"/>
    <p:sldId id="356" r:id="rId26"/>
    <p:sldId id="731" r:id="rId27"/>
    <p:sldId id="730" r:id="rId28"/>
    <p:sldId id="258" r:id="rId29"/>
    <p:sldId id="359" r:id="rId30"/>
    <p:sldId id="747" r:id="rId31"/>
    <p:sldId id="360" r:id="rId32"/>
    <p:sldId id="738" r:id="rId33"/>
    <p:sldId id="739" r:id="rId34"/>
    <p:sldId id="740" r:id="rId35"/>
    <p:sldId id="744" r:id="rId36"/>
    <p:sldId id="745" r:id="rId37"/>
    <p:sldId id="262" r:id="rId38"/>
    <p:sldId id="746" r:id="rId39"/>
    <p:sldId id="748" r:id="rId40"/>
    <p:sldId id="260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F82E3-8913-47E7-9FA8-535DC6CE1FB2}" v="29" dt="2021-12-02T16:33:32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79" autoAdjust="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E770D-9A5A-4CAA-81E4-8B87CDD12D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8F249D-7568-45A7-B004-AA2843D0FF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Vad är kommunikation</a:t>
          </a:r>
        </a:p>
      </dgm:t>
    </dgm:pt>
    <dgm:pt modelId="{05417254-225B-4888-9E5B-EF67B43123DA}" type="parTrans" cxnId="{72B577C6-DE7D-4E1A-A918-E64802CEEE30}">
      <dgm:prSet/>
      <dgm:spPr/>
      <dgm:t>
        <a:bodyPr/>
        <a:lstStyle/>
        <a:p>
          <a:endParaRPr lang="en-US"/>
        </a:p>
      </dgm:t>
    </dgm:pt>
    <dgm:pt modelId="{038F2CA0-CCCC-40CD-A9E3-74957F105525}" type="sibTrans" cxnId="{72B577C6-DE7D-4E1A-A918-E64802CEEE30}">
      <dgm:prSet/>
      <dgm:spPr/>
      <dgm:t>
        <a:bodyPr/>
        <a:lstStyle/>
        <a:p>
          <a:endParaRPr lang="en-US"/>
        </a:p>
      </dgm:t>
    </dgm:pt>
    <dgm:pt modelId="{23FFB52D-A016-4E3B-8B6E-82E44E42D1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Varför är det viktigt</a:t>
          </a:r>
        </a:p>
      </dgm:t>
    </dgm:pt>
    <dgm:pt modelId="{019656A8-2E65-4063-88F7-2911893094A6}" type="parTrans" cxnId="{92D188AC-EB57-480D-A302-CD996134F1A0}">
      <dgm:prSet/>
      <dgm:spPr/>
      <dgm:t>
        <a:bodyPr/>
        <a:lstStyle/>
        <a:p>
          <a:endParaRPr lang="en-US"/>
        </a:p>
      </dgm:t>
    </dgm:pt>
    <dgm:pt modelId="{299EBE2F-1A9A-4081-831E-2450827A99F5}" type="sibTrans" cxnId="{92D188AC-EB57-480D-A302-CD996134F1A0}">
      <dgm:prSet/>
      <dgm:spPr/>
      <dgm:t>
        <a:bodyPr/>
        <a:lstStyle/>
        <a:p>
          <a:endParaRPr lang="en-US"/>
        </a:p>
      </dgm:t>
    </dgm:pt>
    <dgm:pt modelId="{AA06DCED-4B8A-4D3F-99DD-48CA2F34E5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Övergripande</a:t>
          </a:r>
          <a:r>
            <a:rPr lang="en-US" dirty="0"/>
            <a:t> </a:t>
          </a:r>
          <a:r>
            <a:rPr lang="en-US" dirty="0" err="1"/>
            <a:t>planering</a:t>
          </a:r>
          <a:r>
            <a:rPr lang="en-US" dirty="0"/>
            <a:t> av </a:t>
          </a:r>
          <a:r>
            <a:rPr lang="en-US" dirty="0" err="1"/>
            <a:t>kommunikation</a:t>
          </a:r>
          <a:endParaRPr lang="en-US" dirty="0"/>
        </a:p>
      </dgm:t>
    </dgm:pt>
    <dgm:pt modelId="{23BFD164-6574-4103-8C1D-866AF80ADB58}" type="parTrans" cxnId="{769BA0FB-52D6-4892-A292-3D88D3C3ACDF}">
      <dgm:prSet/>
      <dgm:spPr/>
      <dgm:t>
        <a:bodyPr/>
        <a:lstStyle/>
        <a:p>
          <a:endParaRPr lang="en-US"/>
        </a:p>
      </dgm:t>
    </dgm:pt>
    <dgm:pt modelId="{060AF128-5376-42B9-B5C0-1192E9639912}" type="sibTrans" cxnId="{769BA0FB-52D6-4892-A292-3D88D3C3ACDF}">
      <dgm:prSet/>
      <dgm:spPr/>
      <dgm:t>
        <a:bodyPr/>
        <a:lstStyle/>
        <a:p>
          <a:endParaRPr lang="en-US"/>
        </a:p>
      </dgm:t>
    </dgm:pt>
    <dgm:pt modelId="{CD9919C1-E312-4637-AD85-372FDD76A2AA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BFFDD926-754A-4C84-AFEA-01C6962934A7}" type="parTrans" cxnId="{6118A7D2-675C-4524-803D-DDA4263282FA}">
      <dgm:prSet/>
      <dgm:spPr/>
      <dgm:t>
        <a:bodyPr/>
        <a:lstStyle/>
        <a:p>
          <a:endParaRPr lang="en-US"/>
        </a:p>
      </dgm:t>
    </dgm:pt>
    <dgm:pt modelId="{79EDB1A4-A7DC-4325-8AC2-B4588CEBD285}" type="sibTrans" cxnId="{6118A7D2-675C-4524-803D-DDA4263282FA}">
      <dgm:prSet/>
      <dgm:spPr/>
      <dgm:t>
        <a:bodyPr/>
        <a:lstStyle/>
        <a:p>
          <a:endParaRPr lang="en-US"/>
        </a:p>
      </dgm:t>
    </dgm:pt>
    <dgm:pt modelId="{43C91F10-2CF6-4CCA-A721-4BC6368F2212}" type="pres">
      <dgm:prSet presAssocID="{E21E770D-9A5A-4CAA-81E4-8B87CDD12DE2}" presName="root" presStyleCnt="0">
        <dgm:presLayoutVars>
          <dgm:dir/>
          <dgm:resizeHandles val="exact"/>
        </dgm:presLayoutVars>
      </dgm:prSet>
      <dgm:spPr/>
    </dgm:pt>
    <dgm:pt modelId="{CB5C6664-56AB-46D9-881A-60CE58B3DEC6}" type="pres">
      <dgm:prSet presAssocID="{AA8F249D-7568-45A7-B004-AA2843D0FF64}" presName="compNode" presStyleCnt="0"/>
      <dgm:spPr/>
    </dgm:pt>
    <dgm:pt modelId="{88E9F5C6-2142-4C3C-9BD9-4B113DCFEBCC}" type="pres">
      <dgm:prSet presAssocID="{AA8F249D-7568-45A7-B004-AA2843D0FF64}" presName="bgRect" presStyleLbl="bgShp" presStyleIdx="0" presStyleCnt="3"/>
      <dgm:spPr/>
    </dgm:pt>
    <dgm:pt modelId="{E534F761-CE23-425A-A765-7D02A27FEDAD}" type="pres">
      <dgm:prSet presAssocID="{AA8F249D-7568-45A7-B004-AA2843D0FF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t"/>
        </a:ext>
      </dgm:extLst>
    </dgm:pt>
    <dgm:pt modelId="{71362067-F860-4B32-8790-70F9D72939ED}" type="pres">
      <dgm:prSet presAssocID="{AA8F249D-7568-45A7-B004-AA2843D0FF64}" presName="spaceRect" presStyleCnt="0"/>
      <dgm:spPr/>
    </dgm:pt>
    <dgm:pt modelId="{5E8FE8A7-C1FF-45B9-8264-9CA7B669BBEB}" type="pres">
      <dgm:prSet presAssocID="{AA8F249D-7568-45A7-B004-AA2843D0FF64}" presName="parTx" presStyleLbl="revTx" presStyleIdx="0" presStyleCnt="4">
        <dgm:presLayoutVars>
          <dgm:chMax val="0"/>
          <dgm:chPref val="0"/>
        </dgm:presLayoutVars>
      </dgm:prSet>
      <dgm:spPr/>
    </dgm:pt>
    <dgm:pt modelId="{17C154D6-4D94-4CFE-AEB0-918742DF9CB1}" type="pres">
      <dgm:prSet presAssocID="{038F2CA0-CCCC-40CD-A9E3-74957F105525}" presName="sibTrans" presStyleCnt="0"/>
      <dgm:spPr/>
    </dgm:pt>
    <dgm:pt modelId="{6AC25D5D-7B88-4868-B71E-048C07EA15FC}" type="pres">
      <dgm:prSet presAssocID="{23FFB52D-A016-4E3B-8B6E-82E44E42D181}" presName="compNode" presStyleCnt="0"/>
      <dgm:spPr/>
    </dgm:pt>
    <dgm:pt modelId="{6774A5DB-C401-4225-A9A2-AEB794FF4AB5}" type="pres">
      <dgm:prSet presAssocID="{23FFB52D-A016-4E3B-8B6E-82E44E42D181}" presName="bgRect" presStyleLbl="bgShp" presStyleIdx="1" presStyleCnt="3"/>
      <dgm:spPr/>
    </dgm:pt>
    <dgm:pt modelId="{DD96C66D-5EC0-422A-8ADB-9C777EB53B9E}" type="pres">
      <dgm:prSet presAssocID="{23FFB52D-A016-4E3B-8B6E-82E44E42D18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6C54F3C3-0682-400C-8C26-1B3078ECDC1C}" type="pres">
      <dgm:prSet presAssocID="{23FFB52D-A016-4E3B-8B6E-82E44E42D181}" presName="spaceRect" presStyleCnt="0"/>
      <dgm:spPr/>
    </dgm:pt>
    <dgm:pt modelId="{835D72AE-5167-41BC-BA11-01AFB693B1D1}" type="pres">
      <dgm:prSet presAssocID="{23FFB52D-A016-4E3B-8B6E-82E44E42D181}" presName="parTx" presStyleLbl="revTx" presStyleIdx="1" presStyleCnt="4">
        <dgm:presLayoutVars>
          <dgm:chMax val="0"/>
          <dgm:chPref val="0"/>
        </dgm:presLayoutVars>
      </dgm:prSet>
      <dgm:spPr/>
    </dgm:pt>
    <dgm:pt modelId="{20F82BA8-54A4-47F0-A93F-12305659ED01}" type="pres">
      <dgm:prSet presAssocID="{299EBE2F-1A9A-4081-831E-2450827A99F5}" presName="sibTrans" presStyleCnt="0"/>
      <dgm:spPr/>
    </dgm:pt>
    <dgm:pt modelId="{A4C544CF-CD4D-4BA8-8BE0-7099CF8BF2CB}" type="pres">
      <dgm:prSet presAssocID="{AA06DCED-4B8A-4D3F-99DD-48CA2F34E5C9}" presName="compNode" presStyleCnt="0"/>
      <dgm:spPr/>
    </dgm:pt>
    <dgm:pt modelId="{4CA28199-2984-497A-B5DC-33FAE19543AE}" type="pres">
      <dgm:prSet presAssocID="{AA06DCED-4B8A-4D3F-99DD-48CA2F34E5C9}" presName="bgRect" presStyleLbl="bgShp" presStyleIdx="2" presStyleCnt="3" custLinFactNeighborX="-123" custLinFactNeighborY="877"/>
      <dgm:spPr/>
    </dgm:pt>
    <dgm:pt modelId="{ED30F892-6785-4FF9-A4E9-150AAAD33865}" type="pres">
      <dgm:prSet presAssocID="{AA06DCED-4B8A-4D3F-99DD-48CA2F34E5C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fon"/>
        </a:ext>
      </dgm:extLst>
    </dgm:pt>
    <dgm:pt modelId="{28F99ED9-63A2-43ED-8669-5267FBFAD007}" type="pres">
      <dgm:prSet presAssocID="{AA06DCED-4B8A-4D3F-99DD-48CA2F34E5C9}" presName="spaceRect" presStyleCnt="0"/>
      <dgm:spPr/>
    </dgm:pt>
    <dgm:pt modelId="{B902CB00-280E-4D7A-AB35-D020F7959232}" type="pres">
      <dgm:prSet presAssocID="{AA06DCED-4B8A-4D3F-99DD-48CA2F34E5C9}" presName="parTx" presStyleLbl="revTx" presStyleIdx="2" presStyleCnt="4" custScaleX="161523" custLinFactNeighborX="30624" custLinFactNeighborY="1">
        <dgm:presLayoutVars>
          <dgm:chMax val="0"/>
          <dgm:chPref val="0"/>
        </dgm:presLayoutVars>
      </dgm:prSet>
      <dgm:spPr/>
    </dgm:pt>
    <dgm:pt modelId="{649159C5-75FE-4314-9991-5F49417AB937}" type="pres">
      <dgm:prSet presAssocID="{AA06DCED-4B8A-4D3F-99DD-48CA2F34E5C9}" presName="desTx" presStyleLbl="revTx" presStyleIdx="3" presStyleCnt="4">
        <dgm:presLayoutVars/>
      </dgm:prSet>
      <dgm:spPr/>
    </dgm:pt>
  </dgm:ptLst>
  <dgm:cxnLst>
    <dgm:cxn modelId="{EAEFE63A-BFDA-46AE-A1EF-F197EBA2B364}" type="presOf" srcId="{E21E770D-9A5A-4CAA-81E4-8B87CDD12DE2}" destId="{43C91F10-2CF6-4CCA-A721-4BC6368F2212}" srcOrd="0" destOrd="0" presId="urn:microsoft.com/office/officeart/2018/2/layout/IconVerticalSolidList"/>
    <dgm:cxn modelId="{0C0CA54B-028D-4A78-8BF6-C63298779304}" type="presOf" srcId="{AA06DCED-4B8A-4D3F-99DD-48CA2F34E5C9}" destId="{B902CB00-280E-4D7A-AB35-D020F7959232}" srcOrd="0" destOrd="0" presId="urn:microsoft.com/office/officeart/2018/2/layout/IconVerticalSolidList"/>
    <dgm:cxn modelId="{132DE993-C196-43A2-A56E-06FED8FD172E}" type="presOf" srcId="{CD9919C1-E312-4637-AD85-372FDD76A2AA}" destId="{649159C5-75FE-4314-9991-5F49417AB937}" srcOrd="0" destOrd="0" presId="urn:microsoft.com/office/officeart/2018/2/layout/IconVerticalSolidList"/>
    <dgm:cxn modelId="{F36BF898-7F6F-418C-910B-EF6B23D1740C}" type="presOf" srcId="{AA8F249D-7568-45A7-B004-AA2843D0FF64}" destId="{5E8FE8A7-C1FF-45B9-8264-9CA7B669BBEB}" srcOrd="0" destOrd="0" presId="urn:microsoft.com/office/officeart/2018/2/layout/IconVerticalSolidList"/>
    <dgm:cxn modelId="{92D188AC-EB57-480D-A302-CD996134F1A0}" srcId="{E21E770D-9A5A-4CAA-81E4-8B87CDD12DE2}" destId="{23FFB52D-A016-4E3B-8B6E-82E44E42D181}" srcOrd="1" destOrd="0" parTransId="{019656A8-2E65-4063-88F7-2911893094A6}" sibTransId="{299EBE2F-1A9A-4081-831E-2450827A99F5}"/>
    <dgm:cxn modelId="{72B577C6-DE7D-4E1A-A918-E64802CEEE30}" srcId="{E21E770D-9A5A-4CAA-81E4-8B87CDD12DE2}" destId="{AA8F249D-7568-45A7-B004-AA2843D0FF64}" srcOrd="0" destOrd="0" parTransId="{05417254-225B-4888-9E5B-EF67B43123DA}" sibTransId="{038F2CA0-CCCC-40CD-A9E3-74957F105525}"/>
    <dgm:cxn modelId="{E32B1EC8-268D-4A29-A377-ED8BA5706900}" type="presOf" srcId="{23FFB52D-A016-4E3B-8B6E-82E44E42D181}" destId="{835D72AE-5167-41BC-BA11-01AFB693B1D1}" srcOrd="0" destOrd="0" presId="urn:microsoft.com/office/officeart/2018/2/layout/IconVerticalSolidList"/>
    <dgm:cxn modelId="{6118A7D2-675C-4524-803D-DDA4263282FA}" srcId="{AA06DCED-4B8A-4D3F-99DD-48CA2F34E5C9}" destId="{CD9919C1-E312-4637-AD85-372FDD76A2AA}" srcOrd="0" destOrd="0" parTransId="{BFFDD926-754A-4C84-AFEA-01C6962934A7}" sibTransId="{79EDB1A4-A7DC-4325-8AC2-B4588CEBD285}"/>
    <dgm:cxn modelId="{769BA0FB-52D6-4892-A292-3D88D3C3ACDF}" srcId="{E21E770D-9A5A-4CAA-81E4-8B87CDD12DE2}" destId="{AA06DCED-4B8A-4D3F-99DD-48CA2F34E5C9}" srcOrd="2" destOrd="0" parTransId="{23BFD164-6574-4103-8C1D-866AF80ADB58}" sibTransId="{060AF128-5376-42B9-B5C0-1192E9639912}"/>
    <dgm:cxn modelId="{037AA95B-1FFF-4230-B8F8-E0EE702F093D}" type="presParOf" srcId="{43C91F10-2CF6-4CCA-A721-4BC6368F2212}" destId="{CB5C6664-56AB-46D9-881A-60CE58B3DEC6}" srcOrd="0" destOrd="0" presId="urn:microsoft.com/office/officeart/2018/2/layout/IconVerticalSolidList"/>
    <dgm:cxn modelId="{69FA8154-B89F-4E66-888E-8D268469DCC3}" type="presParOf" srcId="{CB5C6664-56AB-46D9-881A-60CE58B3DEC6}" destId="{88E9F5C6-2142-4C3C-9BD9-4B113DCFEBCC}" srcOrd="0" destOrd="0" presId="urn:microsoft.com/office/officeart/2018/2/layout/IconVerticalSolidList"/>
    <dgm:cxn modelId="{75DA2085-9506-439D-B9CC-F320147C1D4B}" type="presParOf" srcId="{CB5C6664-56AB-46D9-881A-60CE58B3DEC6}" destId="{E534F761-CE23-425A-A765-7D02A27FEDAD}" srcOrd="1" destOrd="0" presId="urn:microsoft.com/office/officeart/2018/2/layout/IconVerticalSolidList"/>
    <dgm:cxn modelId="{4034EB21-7D99-42BE-8273-866CB9258978}" type="presParOf" srcId="{CB5C6664-56AB-46D9-881A-60CE58B3DEC6}" destId="{71362067-F860-4B32-8790-70F9D72939ED}" srcOrd="2" destOrd="0" presId="urn:microsoft.com/office/officeart/2018/2/layout/IconVerticalSolidList"/>
    <dgm:cxn modelId="{F290C19E-CE56-43D6-8BC6-D6DE85DB9644}" type="presParOf" srcId="{CB5C6664-56AB-46D9-881A-60CE58B3DEC6}" destId="{5E8FE8A7-C1FF-45B9-8264-9CA7B669BBEB}" srcOrd="3" destOrd="0" presId="urn:microsoft.com/office/officeart/2018/2/layout/IconVerticalSolidList"/>
    <dgm:cxn modelId="{E230E1F3-F993-4B56-BBC2-C2F5CC34A72E}" type="presParOf" srcId="{43C91F10-2CF6-4CCA-A721-4BC6368F2212}" destId="{17C154D6-4D94-4CFE-AEB0-918742DF9CB1}" srcOrd="1" destOrd="0" presId="urn:microsoft.com/office/officeart/2018/2/layout/IconVerticalSolidList"/>
    <dgm:cxn modelId="{8A2034C4-D4FE-4401-94E2-69127C9AAA5D}" type="presParOf" srcId="{43C91F10-2CF6-4CCA-A721-4BC6368F2212}" destId="{6AC25D5D-7B88-4868-B71E-048C07EA15FC}" srcOrd="2" destOrd="0" presId="urn:microsoft.com/office/officeart/2018/2/layout/IconVerticalSolidList"/>
    <dgm:cxn modelId="{E6C37C98-7BD2-4023-88AD-2F56ACEA1195}" type="presParOf" srcId="{6AC25D5D-7B88-4868-B71E-048C07EA15FC}" destId="{6774A5DB-C401-4225-A9A2-AEB794FF4AB5}" srcOrd="0" destOrd="0" presId="urn:microsoft.com/office/officeart/2018/2/layout/IconVerticalSolidList"/>
    <dgm:cxn modelId="{F79E910E-E8DC-4774-AD0A-88F3E9F41B6B}" type="presParOf" srcId="{6AC25D5D-7B88-4868-B71E-048C07EA15FC}" destId="{DD96C66D-5EC0-422A-8ADB-9C777EB53B9E}" srcOrd="1" destOrd="0" presId="urn:microsoft.com/office/officeart/2018/2/layout/IconVerticalSolidList"/>
    <dgm:cxn modelId="{649F7DE4-66DA-48FC-BFCF-7DB8403F95FB}" type="presParOf" srcId="{6AC25D5D-7B88-4868-B71E-048C07EA15FC}" destId="{6C54F3C3-0682-400C-8C26-1B3078ECDC1C}" srcOrd="2" destOrd="0" presId="urn:microsoft.com/office/officeart/2018/2/layout/IconVerticalSolidList"/>
    <dgm:cxn modelId="{14CE02D9-4544-4B01-A315-BA1E371C195D}" type="presParOf" srcId="{6AC25D5D-7B88-4868-B71E-048C07EA15FC}" destId="{835D72AE-5167-41BC-BA11-01AFB693B1D1}" srcOrd="3" destOrd="0" presId="urn:microsoft.com/office/officeart/2018/2/layout/IconVerticalSolidList"/>
    <dgm:cxn modelId="{CCF32404-278C-436B-A178-38C84A61730F}" type="presParOf" srcId="{43C91F10-2CF6-4CCA-A721-4BC6368F2212}" destId="{20F82BA8-54A4-47F0-A93F-12305659ED01}" srcOrd="3" destOrd="0" presId="urn:microsoft.com/office/officeart/2018/2/layout/IconVerticalSolidList"/>
    <dgm:cxn modelId="{7A1BD0EB-D8A0-45E4-934B-C240577AAFF6}" type="presParOf" srcId="{43C91F10-2CF6-4CCA-A721-4BC6368F2212}" destId="{A4C544CF-CD4D-4BA8-8BE0-7099CF8BF2CB}" srcOrd="4" destOrd="0" presId="urn:microsoft.com/office/officeart/2018/2/layout/IconVerticalSolidList"/>
    <dgm:cxn modelId="{DF4FD413-CA82-4531-B433-DC6B62E30453}" type="presParOf" srcId="{A4C544CF-CD4D-4BA8-8BE0-7099CF8BF2CB}" destId="{4CA28199-2984-497A-B5DC-33FAE19543AE}" srcOrd="0" destOrd="0" presId="urn:microsoft.com/office/officeart/2018/2/layout/IconVerticalSolidList"/>
    <dgm:cxn modelId="{7D5F9F11-B6C4-49C2-944E-BBE28E9452D7}" type="presParOf" srcId="{A4C544CF-CD4D-4BA8-8BE0-7099CF8BF2CB}" destId="{ED30F892-6785-4FF9-A4E9-150AAAD33865}" srcOrd="1" destOrd="0" presId="urn:microsoft.com/office/officeart/2018/2/layout/IconVerticalSolidList"/>
    <dgm:cxn modelId="{EC7E2ECB-DB4F-47C0-B218-BBA67DF1F537}" type="presParOf" srcId="{A4C544CF-CD4D-4BA8-8BE0-7099CF8BF2CB}" destId="{28F99ED9-63A2-43ED-8669-5267FBFAD007}" srcOrd="2" destOrd="0" presId="urn:microsoft.com/office/officeart/2018/2/layout/IconVerticalSolidList"/>
    <dgm:cxn modelId="{5BD9B6F4-5DD0-4FC9-BDC5-A7365220CF58}" type="presParOf" srcId="{A4C544CF-CD4D-4BA8-8BE0-7099CF8BF2CB}" destId="{B902CB00-280E-4D7A-AB35-D020F7959232}" srcOrd="3" destOrd="0" presId="urn:microsoft.com/office/officeart/2018/2/layout/IconVerticalSolidList"/>
    <dgm:cxn modelId="{902938A0-9DFF-4286-92F9-7DDA35AD9CCD}" type="presParOf" srcId="{A4C544CF-CD4D-4BA8-8BE0-7099CF8BF2CB}" destId="{649159C5-75FE-4314-9991-5F49417AB93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B173A1-A9EE-45EE-8B30-DCA2C55056CC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1E1C573C-CF9F-4E49-BCDA-879D192462C2}">
      <dgm:prSet phldrT="[Text]" custT="1"/>
      <dgm:spPr/>
      <dgm:t>
        <a:bodyPr/>
        <a:lstStyle/>
        <a:p>
          <a:r>
            <a:rPr lang="sv-SE" sz="1100" b="1">
              <a:solidFill>
                <a:schemeClr val="bg2"/>
              </a:solidFill>
            </a:rPr>
            <a:t>1. Bestäm syfte och målbild</a:t>
          </a:r>
        </a:p>
      </dgm:t>
    </dgm:pt>
    <dgm:pt modelId="{5C5EE68F-E0A4-4678-A1D6-9E46CAEA3E07}" type="parTrans" cxnId="{A46B3AD8-D96B-4549-A32B-BC9732CC0279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4130C2D9-BA09-4A57-99B6-4596B2DAEC61}" type="sibTrans" cxnId="{A46B3AD8-D96B-4549-A32B-BC9732CC0279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1F637154-509B-4CDC-90E7-902F35435BD6}">
      <dgm:prSet phldrT="[Text]" custT="1"/>
      <dgm:spPr/>
      <dgm:t>
        <a:bodyPr/>
        <a:lstStyle/>
        <a:p>
          <a:r>
            <a:rPr lang="sv-SE" sz="1100" b="1">
              <a:solidFill>
                <a:schemeClr val="bg2"/>
              </a:solidFill>
            </a:rPr>
            <a:t>2. Definiera kommunikationsmål och målgrupper</a:t>
          </a:r>
        </a:p>
      </dgm:t>
    </dgm:pt>
    <dgm:pt modelId="{81C5A8B3-17C8-4597-9969-3637DC233A4C}" type="parTrans" cxnId="{546798C3-C958-48AB-8DE5-814707D0E851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7661C5FD-67FB-4708-855E-D67BA4CEF6C9}" type="sibTrans" cxnId="{546798C3-C958-48AB-8DE5-814707D0E851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F69C35C4-EEA4-4D38-8DEA-577EBE727D40}">
      <dgm:prSet phldrT="[Text]" custT="1"/>
      <dgm:spPr/>
      <dgm:t>
        <a:bodyPr/>
        <a:lstStyle/>
        <a:p>
          <a:r>
            <a:rPr lang="sv-SE" sz="1100" b="1">
              <a:solidFill>
                <a:schemeClr val="bg2"/>
              </a:solidFill>
            </a:rPr>
            <a:t>3. Formulera budskap</a:t>
          </a:r>
        </a:p>
      </dgm:t>
    </dgm:pt>
    <dgm:pt modelId="{D09F35DF-D9CD-484B-8853-01D2BF65359C}" type="parTrans" cxnId="{C5673D48-657A-4AAB-B6F6-8B75B8FD093B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8DACDD7C-3D69-418D-935D-EC5778DD29A3}" type="sibTrans" cxnId="{C5673D48-657A-4AAB-B6F6-8B75B8FD093B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F9253139-916C-4B20-894F-D6ED55643C4F}">
      <dgm:prSet phldrT="[Text]" custT="1"/>
      <dgm:spPr/>
      <dgm:t>
        <a:bodyPr/>
        <a:lstStyle/>
        <a:p>
          <a:r>
            <a:rPr lang="sv-SE" sz="1100" b="1">
              <a:solidFill>
                <a:schemeClr val="bg2"/>
              </a:solidFill>
            </a:rPr>
            <a:t>4. Gör ett aktivt kanalval och planera aktiviteter</a:t>
          </a:r>
        </a:p>
      </dgm:t>
    </dgm:pt>
    <dgm:pt modelId="{CAE04403-441E-453B-9660-F4EB71AD31E1}" type="parTrans" cxnId="{DB85D5E1-BD42-4236-8AC3-C5BF2BDC936A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31896D01-79C5-4832-950F-345D0FDBF43B}" type="sibTrans" cxnId="{DB85D5E1-BD42-4236-8AC3-C5BF2BDC936A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2D7DC15A-960B-437C-AB3E-B1F89C00BEB9}">
      <dgm:prSet phldrT="[Text]" custT="1"/>
      <dgm:spPr/>
      <dgm:t>
        <a:bodyPr/>
        <a:lstStyle/>
        <a:p>
          <a:r>
            <a:rPr lang="sv-SE" sz="1100" b="1">
              <a:solidFill>
                <a:schemeClr val="bg2"/>
              </a:solidFill>
            </a:rPr>
            <a:t>5. Kommunicera</a:t>
          </a:r>
        </a:p>
      </dgm:t>
    </dgm:pt>
    <dgm:pt modelId="{359ACCC9-F8B6-4BF6-8022-69D073A6BFA7}" type="parTrans" cxnId="{C15ED65B-7E19-4E5A-ADBA-098993232F48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0BDEE797-1711-46A2-8467-DB90A502EFE5}" type="sibTrans" cxnId="{C15ED65B-7E19-4E5A-ADBA-098993232F48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F6565300-E8A0-4618-9BBB-361A089B00A6}">
      <dgm:prSet phldrT="[Text]" custT="1"/>
      <dgm:spPr/>
      <dgm:t>
        <a:bodyPr/>
        <a:lstStyle/>
        <a:p>
          <a:r>
            <a:rPr lang="sv-SE" sz="1100" b="1">
              <a:solidFill>
                <a:schemeClr val="bg2"/>
              </a:solidFill>
            </a:rPr>
            <a:t>6. Utvärdera</a:t>
          </a:r>
        </a:p>
      </dgm:t>
    </dgm:pt>
    <dgm:pt modelId="{7120B866-4807-4E41-B740-1A08913210F3}" type="parTrans" cxnId="{58DAEC6B-4647-44BB-9419-52D1A0FE63D2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0A15D0CD-14DE-468C-9B54-863FE506491D}" type="sibTrans" cxnId="{58DAEC6B-4647-44BB-9419-52D1A0FE63D2}">
      <dgm:prSet/>
      <dgm:spPr/>
      <dgm:t>
        <a:bodyPr/>
        <a:lstStyle/>
        <a:p>
          <a:endParaRPr lang="sv-SE" sz="1100" b="1">
            <a:solidFill>
              <a:schemeClr val="bg2"/>
            </a:solidFill>
          </a:endParaRPr>
        </a:p>
      </dgm:t>
    </dgm:pt>
    <dgm:pt modelId="{81BB751A-F24D-4E1A-9989-0E239F56E01A}" type="pres">
      <dgm:prSet presAssocID="{6EB173A1-A9EE-45EE-8B30-DCA2C55056CC}" presName="cycle" presStyleCnt="0">
        <dgm:presLayoutVars>
          <dgm:dir/>
          <dgm:resizeHandles val="exact"/>
        </dgm:presLayoutVars>
      </dgm:prSet>
      <dgm:spPr/>
    </dgm:pt>
    <dgm:pt modelId="{8AA6F182-EF0A-4E5E-AB08-530619A2CA77}" type="pres">
      <dgm:prSet presAssocID="{1E1C573C-CF9F-4E49-BCDA-879D192462C2}" presName="node" presStyleLbl="node1" presStyleIdx="0" presStyleCnt="6">
        <dgm:presLayoutVars>
          <dgm:bulletEnabled val="1"/>
        </dgm:presLayoutVars>
      </dgm:prSet>
      <dgm:spPr/>
    </dgm:pt>
    <dgm:pt modelId="{ED099D32-809C-4072-A37C-D8B90DD41146}" type="pres">
      <dgm:prSet presAssocID="{1E1C573C-CF9F-4E49-BCDA-879D192462C2}" presName="spNode" presStyleCnt="0"/>
      <dgm:spPr/>
    </dgm:pt>
    <dgm:pt modelId="{B749E0A2-D71D-4FD8-884E-C861EE6BD473}" type="pres">
      <dgm:prSet presAssocID="{4130C2D9-BA09-4A57-99B6-4596B2DAEC61}" presName="sibTrans" presStyleLbl="sibTrans1D1" presStyleIdx="0" presStyleCnt="6"/>
      <dgm:spPr/>
    </dgm:pt>
    <dgm:pt modelId="{28EE8A85-516D-47EC-B71E-0BE00CC53BEA}" type="pres">
      <dgm:prSet presAssocID="{1F637154-509B-4CDC-90E7-902F35435BD6}" presName="node" presStyleLbl="node1" presStyleIdx="1" presStyleCnt="6">
        <dgm:presLayoutVars>
          <dgm:bulletEnabled val="1"/>
        </dgm:presLayoutVars>
      </dgm:prSet>
      <dgm:spPr/>
    </dgm:pt>
    <dgm:pt modelId="{C7BAC74A-71FD-4AA2-95A2-38FF977D8308}" type="pres">
      <dgm:prSet presAssocID="{1F637154-509B-4CDC-90E7-902F35435BD6}" presName="spNode" presStyleCnt="0"/>
      <dgm:spPr/>
    </dgm:pt>
    <dgm:pt modelId="{458A9A52-68C9-469A-8BF3-DB27EAE1EF51}" type="pres">
      <dgm:prSet presAssocID="{7661C5FD-67FB-4708-855E-D67BA4CEF6C9}" presName="sibTrans" presStyleLbl="sibTrans1D1" presStyleIdx="1" presStyleCnt="6"/>
      <dgm:spPr/>
    </dgm:pt>
    <dgm:pt modelId="{86E6A254-4A86-4E55-A8D2-3921BE57F8AD}" type="pres">
      <dgm:prSet presAssocID="{F69C35C4-EEA4-4D38-8DEA-577EBE727D40}" presName="node" presStyleLbl="node1" presStyleIdx="2" presStyleCnt="6">
        <dgm:presLayoutVars>
          <dgm:bulletEnabled val="1"/>
        </dgm:presLayoutVars>
      </dgm:prSet>
      <dgm:spPr/>
    </dgm:pt>
    <dgm:pt modelId="{1B8F6958-8264-41BD-8D88-5F4A7C7E3A7F}" type="pres">
      <dgm:prSet presAssocID="{F69C35C4-EEA4-4D38-8DEA-577EBE727D40}" presName="spNode" presStyleCnt="0"/>
      <dgm:spPr/>
    </dgm:pt>
    <dgm:pt modelId="{AB4E9D86-91E8-4371-996D-5CEBB1E5ACD0}" type="pres">
      <dgm:prSet presAssocID="{8DACDD7C-3D69-418D-935D-EC5778DD29A3}" presName="sibTrans" presStyleLbl="sibTrans1D1" presStyleIdx="2" presStyleCnt="6"/>
      <dgm:spPr/>
    </dgm:pt>
    <dgm:pt modelId="{2233F18C-CD7F-46CB-A2FF-F67107414057}" type="pres">
      <dgm:prSet presAssocID="{F9253139-916C-4B20-894F-D6ED55643C4F}" presName="node" presStyleLbl="node1" presStyleIdx="3" presStyleCnt="6" custRadScaleRad="100443" custRadScaleInc="0">
        <dgm:presLayoutVars>
          <dgm:bulletEnabled val="1"/>
        </dgm:presLayoutVars>
      </dgm:prSet>
      <dgm:spPr/>
    </dgm:pt>
    <dgm:pt modelId="{5FF184E6-0ABE-4361-9FAF-B1EEC2B858CE}" type="pres">
      <dgm:prSet presAssocID="{F9253139-916C-4B20-894F-D6ED55643C4F}" presName="spNode" presStyleCnt="0"/>
      <dgm:spPr/>
    </dgm:pt>
    <dgm:pt modelId="{68FD4DD7-2BC0-43D6-BDB4-BF8D989C7C46}" type="pres">
      <dgm:prSet presAssocID="{31896D01-79C5-4832-950F-345D0FDBF43B}" presName="sibTrans" presStyleLbl="sibTrans1D1" presStyleIdx="3" presStyleCnt="6"/>
      <dgm:spPr/>
    </dgm:pt>
    <dgm:pt modelId="{1313F5D2-1CC2-40B8-ADA4-F8C8FD536223}" type="pres">
      <dgm:prSet presAssocID="{2D7DC15A-960B-437C-AB3E-B1F89C00BEB9}" presName="node" presStyleLbl="node1" presStyleIdx="4" presStyleCnt="6">
        <dgm:presLayoutVars>
          <dgm:bulletEnabled val="1"/>
        </dgm:presLayoutVars>
      </dgm:prSet>
      <dgm:spPr/>
    </dgm:pt>
    <dgm:pt modelId="{82DFAE02-1409-4BDE-B917-5FB5310A61E9}" type="pres">
      <dgm:prSet presAssocID="{2D7DC15A-960B-437C-AB3E-B1F89C00BEB9}" presName="spNode" presStyleCnt="0"/>
      <dgm:spPr/>
    </dgm:pt>
    <dgm:pt modelId="{B5CD6E76-0FB5-48BC-8FCF-44FFB2ACDF9C}" type="pres">
      <dgm:prSet presAssocID="{0BDEE797-1711-46A2-8467-DB90A502EFE5}" presName="sibTrans" presStyleLbl="sibTrans1D1" presStyleIdx="4" presStyleCnt="6"/>
      <dgm:spPr/>
    </dgm:pt>
    <dgm:pt modelId="{DB6F5A05-0842-43C0-A056-8E77A4B990EE}" type="pres">
      <dgm:prSet presAssocID="{F6565300-E8A0-4618-9BBB-361A089B00A6}" presName="node" presStyleLbl="node1" presStyleIdx="5" presStyleCnt="6">
        <dgm:presLayoutVars>
          <dgm:bulletEnabled val="1"/>
        </dgm:presLayoutVars>
      </dgm:prSet>
      <dgm:spPr/>
    </dgm:pt>
    <dgm:pt modelId="{02718673-9132-4D30-AEAB-31372FBC49C1}" type="pres">
      <dgm:prSet presAssocID="{F6565300-E8A0-4618-9BBB-361A089B00A6}" presName="spNode" presStyleCnt="0"/>
      <dgm:spPr/>
    </dgm:pt>
    <dgm:pt modelId="{508B5C3B-9FCD-40C6-93B3-89B9AA665229}" type="pres">
      <dgm:prSet presAssocID="{0A15D0CD-14DE-468C-9B54-863FE506491D}" presName="sibTrans" presStyleLbl="sibTrans1D1" presStyleIdx="5" presStyleCnt="6"/>
      <dgm:spPr/>
    </dgm:pt>
  </dgm:ptLst>
  <dgm:cxnLst>
    <dgm:cxn modelId="{CAF9DC06-1559-4741-9F29-B92B8C1031FE}" type="presOf" srcId="{2D7DC15A-960B-437C-AB3E-B1F89C00BEB9}" destId="{1313F5D2-1CC2-40B8-ADA4-F8C8FD536223}" srcOrd="0" destOrd="0" presId="urn:microsoft.com/office/officeart/2005/8/layout/cycle6"/>
    <dgm:cxn modelId="{86CC4318-F1D9-4C38-B23C-FAEF651DEE9F}" type="presOf" srcId="{7661C5FD-67FB-4708-855E-D67BA4CEF6C9}" destId="{458A9A52-68C9-469A-8BF3-DB27EAE1EF51}" srcOrd="0" destOrd="0" presId="urn:microsoft.com/office/officeart/2005/8/layout/cycle6"/>
    <dgm:cxn modelId="{09C27918-B3CF-45E8-B556-BEE61C932733}" type="presOf" srcId="{6EB173A1-A9EE-45EE-8B30-DCA2C55056CC}" destId="{81BB751A-F24D-4E1A-9989-0E239F56E01A}" srcOrd="0" destOrd="0" presId="urn:microsoft.com/office/officeart/2005/8/layout/cycle6"/>
    <dgm:cxn modelId="{67DFC219-847F-43EB-A16B-9C50CA4B2BBB}" type="presOf" srcId="{0BDEE797-1711-46A2-8467-DB90A502EFE5}" destId="{B5CD6E76-0FB5-48BC-8FCF-44FFB2ACDF9C}" srcOrd="0" destOrd="0" presId="urn:microsoft.com/office/officeart/2005/8/layout/cycle6"/>
    <dgm:cxn modelId="{07A4F428-7A46-45A6-A822-9CB4668F077B}" type="presOf" srcId="{F69C35C4-EEA4-4D38-8DEA-577EBE727D40}" destId="{86E6A254-4A86-4E55-A8D2-3921BE57F8AD}" srcOrd="0" destOrd="0" presId="urn:microsoft.com/office/officeart/2005/8/layout/cycle6"/>
    <dgm:cxn modelId="{C15ED65B-7E19-4E5A-ADBA-098993232F48}" srcId="{6EB173A1-A9EE-45EE-8B30-DCA2C55056CC}" destId="{2D7DC15A-960B-437C-AB3E-B1F89C00BEB9}" srcOrd="4" destOrd="0" parTransId="{359ACCC9-F8B6-4BF6-8022-69D073A6BFA7}" sibTransId="{0BDEE797-1711-46A2-8467-DB90A502EFE5}"/>
    <dgm:cxn modelId="{A5DDB35C-9AEE-434B-BD4A-293FF791A870}" type="presOf" srcId="{0A15D0CD-14DE-468C-9B54-863FE506491D}" destId="{508B5C3B-9FCD-40C6-93B3-89B9AA665229}" srcOrd="0" destOrd="0" presId="urn:microsoft.com/office/officeart/2005/8/layout/cycle6"/>
    <dgm:cxn modelId="{128D9E45-01D3-4748-9D2F-3993DA3B3E80}" type="presOf" srcId="{F6565300-E8A0-4618-9BBB-361A089B00A6}" destId="{DB6F5A05-0842-43C0-A056-8E77A4B990EE}" srcOrd="0" destOrd="0" presId="urn:microsoft.com/office/officeart/2005/8/layout/cycle6"/>
    <dgm:cxn modelId="{C5673D48-657A-4AAB-B6F6-8B75B8FD093B}" srcId="{6EB173A1-A9EE-45EE-8B30-DCA2C55056CC}" destId="{F69C35C4-EEA4-4D38-8DEA-577EBE727D40}" srcOrd="2" destOrd="0" parTransId="{D09F35DF-D9CD-484B-8853-01D2BF65359C}" sibTransId="{8DACDD7C-3D69-418D-935D-EC5778DD29A3}"/>
    <dgm:cxn modelId="{58DAEC6B-4647-44BB-9419-52D1A0FE63D2}" srcId="{6EB173A1-A9EE-45EE-8B30-DCA2C55056CC}" destId="{F6565300-E8A0-4618-9BBB-361A089B00A6}" srcOrd="5" destOrd="0" parTransId="{7120B866-4807-4E41-B740-1A08913210F3}" sibTransId="{0A15D0CD-14DE-468C-9B54-863FE506491D}"/>
    <dgm:cxn modelId="{F95D1D7E-9DC5-417A-A44F-3C563838456A}" type="presOf" srcId="{1F637154-509B-4CDC-90E7-902F35435BD6}" destId="{28EE8A85-516D-47EC-B71E-0BE00CC53BEA}" srcOrd="0" destOrd="0" presId="urn:microsoft.com/office/officeart/2005/8/layout/cycle6"/>
    <dgm:cxn modelId="{AEFD8C86-8410-48F1-A7F0-7491B77D9994}" type="presOf" srcId="{F9253139-916C-4B20-894F-D6ED55643C4F}" destId="{2233F18C-CD7F-46CB-A2FF-F67107414057}" srcOrd="0" destOrd="0" presId="urn:microsoft.com/office/officeart/2005/8/layout/cycle6"/>
    <dgm:cxn modelId="{2B03A696-7344-4D77-89FE-21B60A56F71E}" type="presOf" srcId="{4130C2D9-BA09-4A57-99B6-4596B2DAEC61}" destId="{B749E0A2-D71D-4FD8-884E-C861EE6BD473}" srcOrd="0" destOrd="0" presId="urn:microsoft.com/office/officeart/2005/8/layout/cycle6"/>
    <dgm:cxn modelId="{716FB0B1-A2C1-4CCA-88E6-E18C0ABE7373}" type="presOf" srcId="{8DACDD7C-3D69-418D-935D-EC5778DD29A3}" destId="{AB4E9D86-91E8-4371-996D-5CEBB1E5ACD0}" srcOrd="0" destOrd="0" presId="urn:microsoft.com/office/officeart/2005/8/layout/cycle6"/>
    <dgm:cxn modelId="{546798C3-C958-48AB-8DE5-814707D0E851}" srcId="{6EB173A1-A9EE-45EE-8B30-DCA2C55056CC}" destId="{1F637154-509B-4CDC-90E7-902F35435BD6}" srcOrd="1" destOrd="0" parTransId="{81C5A8B3-17C8-4597-9969-3637DC233A4C}" sibTransId="{7661C5FD-67FB-4708-855E-D67BA4CEF6C9}"/>
    <dgm:cxn modelId="{74EC0ED2-2F30-44A1-A441-ADC8DDF63D2C}" type="presOf" srcId="{1E1C573C-CF9F-4E49-BCDA-879D192462C2}" destId="{8AA6F182-EF0A-4E5E-AB08-530619A2CA77}" srcOrd="0" destOrd="0" presId="urn:microsoft.com/office/officeart/2005/8/layout/cycle6"/>
    <dgm:cxn modelId="{2B0F79D3-6C04-4860-910C-B0ECB16EF5C4}" type="presOf" srcId="{31896D01-79C5-4832-950F-345D0FDBF43B}" destId="{68FD4DD7-2BC0-43D6-BDB4-BF8D989C7C46}" srcOrd="0" destOrd="0" presId="urn:microsoft.com/office/officeart/2005/8/layout/cycle6"/>
    <dgm:cxn modelId="{A46B3AD8-D96B-4549-A32B-BC9732CC0279}" srcId="{6EB173A1-A9EE-45EE-8B30-DCA2C55056CC}" destId="{1E1C573C-CF9F-4E49-BCDA-879D192462C2}" srcOrd="0" destOrd="0" parTransId="{5C5EE68F-E0A4-4678-A1D6-9E46CAEA3E07}" sibTransId="{4130C2D9-BA09-4A57-99B6-4596B2DAEC61}"/>
    <dgm:cxn modelId="{DB85D5E1-BD42-4236-8AC3-C5BF2BDC936A}" srcId="{6EB173A1-A9EE-45EE-8B30-DCA2C55056CC}" destId="{F9253139-916C-4B20-894F-D6ED55643C4F}" srcOrd="3" destOrd="0" parTransId="{CAE04403-441E-453B-9660-F4EB71AD31E1}" sibTransId="{31896D01-79C5-4832-950F-345D0FDBF43B}"/>
    <dgm:cxn modelId="{299629EA-44D9-4FBF-A537-5086876DC81A}" type="presParOf" srcId="{81BB751A-F24D-4E1A-9989-0E239F56E01A}" destId="{8AA6F182-EF0A-4E5E-AB08-530619A2CA77}" srcOrd="0" destOrd="0" presId="urn:microsoft.com/office/officeart/2005/8/layout/cycle6"/>
    <dgm:cxn modelId="{229C3A55-67D4-4AF0-A533-709FA8FBF569}" type="presParOf" srcId="{81BB751A-F24D-4E1A-9989-0E239F56E01A}" destId="{ED099D32-809C-4072-A37C-D8B90DD41146}" srcOrd="1" destOrd="0" presId="urn:microsoft.com/office/officeart/2005/8/layout/cycle6"/>
    <dgm:cxn modelId="{3494DF03-944B-4164-90B3-C2896DF58A21}" type="presParOf" srcId="{81BB751A-F24D-4E1A-9989-0E239F56E01A}" destId="{B749E0A2-D71D-4FD8-884E-C861EE6BD473}" srcOrd="2" destOrd="0" presId="urn:microsoft.com/office/officeart/2005/8/layout/cycle6"/>
    <dgm:cxn modelId="{A4F59A6D-FCFA-4630-B42F-A22CF986CDA7}" type="presParOf" srcId="{81BB751A-F24D-4E1A-9989-0E239F56E01A}" destId="{28EE8A85-516D-47EC-B71E-0BE00CC53BEA}" srcOrd="3" destOrd="0" presId="urn:microsoft.com/office/officeart/2005/8/layout/cycle6"/>
    <dgm:cxn modelId="{9F7B4455-9442-4C61-A0EB-B1797F5AE0F2}" type="presParOf" srcId="{81BB751A-F24D-4E1A-9989-0E239F56E01A}" destId="{C7BAC74A-71FD-4AA2-95A2-38FF977D8308}" srcOrd="4" destOrd="0" presId="urn:microsoft.com/office/officeart/2005/8/layout/cycle6"/>
    <dgm:cxn modelId="{EEAC6E7C-9BF2-4BE7-854B-5DB1A8E60F88}" type="presParOf" srcId="{81BB751A-F24D-4E1A-9989-0E239F56E01A}" destId="{458A9A52-68C9-469A-8BF3-DB27EAE1EF51}" srcOrd="5" destOrd="0" presId="urn:microsoft.com/office/officeart/2005/8/layout/cycle6"/>
    <dgm:cxn modelId="{A1EC351C-5A0E-4AC0-897A-553EA5D480D9}" type="presParOf" srcId="{81BB751A-F24D-4E1A-9989-0E239F56E01A}" destId="{86E6A254-4A86-4E55-A8D2-3921BE57F8AD}" srcOrd="6" destOrd="0" presId="urn:microsoft.com/office/officeart/2005/8/layout/cycle6"/>
    <dgm:cxn modelId="{73E1830D-92AD-48A8-B81D-1E8A45936963}" type="presParOf" srcId="{81BB751A-F24D-4E1A-9989-0E239F56E01A}" destId="{1B8F6958-8264-41BD-8D88-5F4A7C7E3A7F}" srcOrd="7" destOrd="0" presId="urn:microsoft.com/office/officeart/2005/8/layout/cycle6"/>
    <dgm:cxn modelId="{6AB7FF48-F24E-42C6-AEBA-B48335ACCC4D}" type="presParOf" srcId="{81BB751A-F24D-4E1A-9989-0E239F56E01A}" destId="{AB4E9D86-91E8-4371-996D-5CEBB1E5ACD0}" srcOrd="8" destOrd="0" presId="urn:microsoft.com/office/officeart/2005/8/layout/cycle6"/>
    <dgm:cxn modelId="{1FA90719-62A0-4573-8B9E-C3AC7E60FBD8}" type="presParOf" srcId="{81BB751A-F24D-4E1A-9989-0E239F56E01A}" destId="{2233F18C-CD7F-46CB-A2FF-F67107414057}" srcOrd="9" destOrd="0" presId="urn:microsoft.com/office/officeart/2005/8/layout/cycle6"/>
    <dgm:cxn modelId="{92C2A160-9D05-474E-A573-040EA5E356CD}" type="presParOf" srcId="{81BB751A-F24D-4E1A-9989-0E239F56E01A}" destId="{5FF184E6-0ABE-4361-9FAF-B1EEC2B858CE}" srcOrd="10" destOrd="0" presId="urn:microsoft.com/office/officeart/2005/8/layout/cycle6"/>
    <dgm:cxn modelId="{F9F6AFAC-2F82-4B14-AD6F-CDC52132FDA1}" type="presParOf" srcId="{81BB751A-F24D-4E1A-9989-0E239F56E01A}" destId="{68FD4DD7-2BC0-43D6-BDB4-BF8D989C7C46}" srcOrd="11" destOrd="0" presId="urn:microsoft.com/office/officeart/2005/8/layout/cycle6"/>
    <dgm:cxn modelId="{73046331-0DAF-4248-B143-2CE5DDF4ED89}" type="presParOf" srcId="{81BB751A-F24D-4E1A-9989-0E239F56E01A}" destId="{1313F5D2-1CC2-40B8-ADA4-F8C8FD536223}" srcOrd="12" destOrd="0" presId="urn:microsoft.com/office/officeart/2005/8/layout/cycle6"/>
    <dgm:cxn modelId="{E0088A2F-3628-4FC8-902A-1CF8F43F1F80}" type="presParOf" srcId="{81BB751A-F24D-4E1A-9989-0E239F56E01A}" destId="{82DFAE02-1409-4BDE-B917-5FB5310A61E9}" srcOrd="13" destOrd="0" presId="urn:microsoft.com/office/officeart/2005/8/layout/cycle6"/>
    <dgm:cxn modelId="{5238EDCD-9B14-4D94-B350-5F2D1459E338}" type="presParOf" srcId="{81BB751A-F24D-4E1A-9989-0E239F56E01A}" destId="{B5CD6E76-0FB5-48BC-8FCF-44FFB2ACDF9C}" srcOrd="14" destOrd="0" presId="urn:microsoft.com/office/officeart/2005/8/layout/cycle6"/>
    <dgm:cxn modelId="{5B815A1B-9C87-4F21-AE55-06D8CCC0E2A8}" type="presParOf" srcId="{81BB751A-F24D-4E1A-9989-0E239F56E01A}" destId="{DB6F5A05-0842-43C0-A056-8E77A4B990EE}" srcOrd="15" destOrd="0" presId="urn:microsoft.com/office/officeart/2005/8/layout/cycle6"/>
    <dgm:cxn modelId="{2826714F-4899-4475-8785-EDE801963BCD}" type="presParOf" srcId="{81BB751A-F24D-4E1A-9989-0E239F56E01A}" destId="{02718673-9132-4D30-AEAB-31372FBC49C1}" srcOrd="16" destOrd="0" presId="urn:microsoft.com/office/officeart/2005/8/layout/cycle6"/>
    <dgm:cxn modelId="{B79DCAD4-A7B3-4983-BD53-25DBE577D820}" type="presParOf" srcId="{81BB751A-F24D-4E1A-9989-0E239F56E01A}" destId="{508B5C3B-9FCD-40C6-93B3-89B9AA66522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55EE43-73FF-4CF3-917B-89DF2E202F1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B1DBB4-E9D2-4C75-B80F-08F415800D45}">
      <dgm:prSet/>
      <dgm:spPr/>
      <dgm:t>
        <a:bodyPr/>
        <a:lstStyle/>
        <a:p>
          <a:r>
            <a:rPr lang="en-US" b="1"/>
            <a:t>Vem/vilka är målgrupperna?</a:t>
          </a:r>
          <a:endParaRPr lang="en-US"/>
        </a:p>
      </dgm:t>
    </dgm:pt>
    <dgm:pt modelId="{4550D537-CB21-4132-B8F4-E509503B08B9}" type="parTrans" cxnId="{6B850F2A-7DA4-4327-AD02-3610F9328F8E}">
      <dgm:prSet/>
      <dgm:spPr/>
      <dgm:t>
        <a:bodyPr/>
        <a:lstStyle/>
        <a:p>
          <a:endParaRPr lang="en-US"/>
        </a:p>
      </dgm:t>
    </dgm:pt>
    <dgm:pt modelId="{B180B8AD-89C9-400C-BC75-A26414397168}" type="sibTrans" cxnId="{6B850F2A-7DA4-4327-AD02-3610F9328F8E}">
      <dgm:prSet/>
      <dgm:spPr/>
      <dgm:t>
        <a:bodyPr/>
        <a:lstStyle/>
        <a:p>
          <a:endParaRPr lang="en-US"/>
        </a:p>
      </dgm:t>
    </dgm:pt>
    <dgm:pt modelId="{447610B7-997A-4C4B-88B9-E411763DF1AA}">
      <dgm:prSet/>
      <dgm:spPr/>
      <dgm:t>
        <a:bodyPr/>
        <a:lstStyle/>
        <a:p>
          <a:pPr algn="l"/>
          <a:r>
            <a:rPr lang="en-US"/>
            <a:t>Bryr de sig? Kommer de att gilla det? Bli arga? Glada? Oroliga? Överraskade?</a:t>
          </a:r>
        </a:p>
      </dgm:t>
    </dgm:pt>
    <dgm:pt modelId="{7D18AD0C-5000-4EAF-A280-0D87854631A1}" type="parTrans" cxnId="{E9B5A856-8993-4B20-8683-98ECD3391BBC}">
      <dgm:prSet/>
      <dgm:spPr/>
      <dgm:t>
        <a:bodyPr/>
        <a:lstStyle/>
        <a:p>
          <a:endParaRPr lang="en-US"/>
        </a:p>
      </dgm:t>
    </dgm:pt>
    <dgm:pt modelId="{AA6DA63A-97BC-45E0-926F-D71BD7B76FC2}" type="sibTrans" cxnId="{E9B5A856-8993-4B20-8683-98ECD3391BBC}">
      <dgm:prSet/>
      <dgm:spPr/>
      <dgm:t>
        <a:bodyPr/>
        <a:lstStyle/>
        <a:p>
          <a:endParaRPr lang="en-US"/>
        </a:p>
      </dgm:t>
    </dgm:pt>
    <dgm:pt modelId="{608F33A7-5DF0-4FFC-A121-5F9965F65262}">
      <dgm:prSet/>
      <dgm:spPr/>
      <dgm:t>
        <a:bodyPr/>
        <a:lstStyle/>
        <a:p>
          <a:pPr algn="l"/>
          <a:r>
            <a:rPr lang="en-US" dirty="0" err="1"/>
            <a:t>Vad</a:t>
          </a:r>
          <a:r>
            <a:rPr lang="en-US" dirty="0"/>
            <a:t> </a:t>
          </a:r>
          <a:r>
            <a:rPr lang="en-US" dirty="0" err="1"/>
            <a:t>kommer</a:t>
          </a:r>
          <a:r>
            <a:rPr lang="en-US" dirty="0"/>
            <a:t> de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vilja</a:t>
          </a:r>
          <a:r>
            <a:rPr lang="en-US" dirty="0"/>
            <a:t> </a:t>
          </a:r>
          <a:r>
            <a:rPr lang="en-US" dirty="0" err="1"/>
            <a:t>veta</a:t>
          </a:r>
          <a:r>
            <a:rPr lang="en-US" dirty="0"/>
            <a:t>? </a:t>
          </a:r>
          <a:r>
            <a:rPr lang="en-US" dirty="0" err="1"/>
            <a:t>Vad</a:t>
          </a:r>
          <a:r>
            <a:rPr lang="en-US" dirty="0"/>
            <a:t> </a:t>
          </a:r>
          <a:r>
            <a:rPr lang="en-US" dirty="0" err="1"/>
            <a:t>kommer</a:t>
          </a:r>
          <a:r>
            <a:rPr lang="en-US" dirty="0"/>
            <a:t> de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ställa</a:t>
          </a:r>
          <a:r>
            <a:rPr lang="en-US" dirty="0"/>
            <a:t> för </a:t>
          </a:r>
          <a:r>
            <a:rPr lang="en-US" dirty="0" err="1"/>
            <a:t>frågor</a:t>
          </a:r>
          <a:r>
            <a:rPr lang="en-US" dirty="0"/>
            <a:t>? </a:t>
          </a:r>
        </a:p>
      </dgm:t>
    </dgm:pt>
    <dgm:pt modelId="{8B4CBFEB-1B30-4634-B401-1C3EBF206FC0}" type="parTrans" cxnId="{56A06139-093C-48AF-ABA6-B5A611405A14}">
      <dgm:prSet/>
      <dgm:spPr/>
      <dgm:t>
        <a:bodyPr/>
        <a:lstStyle/>
        <a:p>
          <a:endParaRPr lang="en-US"/>
        </a:p>
      </dgm:t>
    </dgm:pt>
    <dgm:pt modelId="{68E59124-C667-43F2-B780-9DA02F98549B}" type="sibTrans" cxnId="{56A06139-093C-48AF-ABA6-B5A611405A14}">
      <dgm:prSet/>
      <dgm:spPr/>
      <dgm:t>
        <a:bodyPr/>
        <a:lstStyle/>
        <a:p>
          <a:endParaRPr lang="en-US"/>
        </a:p>
      </dgm:t>
    </dgm:pt>
    <dgm:pt modelId="{0E7E4B8C-0FD6-47A0-B55E-C0853DCB5070}">
      <dgm:prSet/>
      <dgm:spPr/>
      <dgm:t>
        <a:bodyPr/>
        <a:lstStyle/>
        <a:p>
          <a:pPr algn="l"/>
          <a:r>
            <a:rPr lang="en-US" dirty="0" err="1"/>
            <a:t>Vad</a:t>
          </a:r>
          <a:r>
            <a:rPr lang="en-US" dirty="0"/>
            <a:t> vet de redan? </a:t>
          </a:r>
          <a:r>
            <a:rPr lang="en-US" dirty="0" err="1"/>
            <a:t>Vad</a:t>
          </a:r>
          <a:r>
            <a:rPr lang="en-US" dirty="0"/>
            <a:t> </a:t>
          </a:r>
          <a:r>
            <a:rPr lang="en-US" dirty="0" err="1"/>
            <a:t>påverkar</a:t>
          </a:r>
          <a:r>
            <a:rPr lang="en-US" dirty="0"/>
            <a:t> dem? </a:t>
          </a:r>
          <a:r>
            <a:rPr lang="en-US" dirty="0" err="1"/>
            <a:t>Vad</a:t>
          </a:r>
          <a:r>
            <a:rPr lang="en-US" dirty="0"/>
            <a:t> </a:t>
          </a:r>
          <a:r>
            <a:rPr lang="en-US" dirty="0" err="1"/>
            <a:t>måste</a:t>
          </a:r>
          <a:r>
            <a:rPr lang="en-US" dirty="0"/>
            <a:t> de </a:t>
          </a:r>
          <a:r>
            <a:rPr lang="en-US" dirty="0" err="1"/>
            <a:t>veta</a:t>
          </a:r>
          <a:r>
            <a:rPr lang="en-US" dirty="0"/>
            <a:t>? </a:t>
          </a:r>
        </a:p>
      </dgm:t>
    </dgm:pt>
    <dgm:pt modelId="{D1D00161-2239-4915-B67D-1587C250F898}" type="parTrans" cxnId="{B02F6C51-D3C5-49C6-9588-7CE16A4378CF}">
      <dgm:prSet/>
      <dgm:spPr/>
      <dgm:t>
        <a:bodyPr/>
        <a:lstStyle/>
        <a:p>
          <a:endParaRPr lang="en-US"/>
        </a:p>
      </dgm:t>
    </dgm:pt>
    <dgm:pt modelId="{08EA77BB-8B92-4E32-9880-AF55B58315A2}" type="sibTrans" cxnId="{B02F6C51-D3C5-49C6-9588-7CE16A4378CF}">
      <dgm:prSet/>
      <dgm:spPr/>
      <dgm:t>
        <a:bodyPr/>
        <a:lstStyle/>
        <a:p>
          <a:endParaRPr lang="en-US"/>
        </a:p>
      </dgm:t>
    </dgm:pt>
    <dgm:pt modelId="{3B0DF75B-4E5D-4CD8-9D51-757F36E0E5FC}">
      <dgm:prSet/>
      <dgm:spPr/>
      <dgm:t>
        <a:bodyPr/>
        <a:lstStyle/>
        <a:p>
          <a:pPr algn="l"/>
          <a:r>
            <a:rPr lang="en-US" dirty="0" err="1"/>
            <a:t>Vad</a:t>
          </a:r>
          <a:r>
            <a:rPr lang="en-US" dirty="0"/>
            <a:t> </a:t>
          </a:r>
          <a:r>
            <a:rPr lang="en-US" dirty="0" err="1"/>
            <a:t>kan</a:t>
          </a:r>
          <a:r>
            <a:rPr lang="en-US" dirty="0"/>
            <a:t> </a:t>
          </a:r>
          <a:r>
            <a:rPr lang="en-US" dirty="0" err="1"/>
            <a:t>oroa</a:t>
          </a:r>
          <a:r>
            <a:rPr lang="en-US" dirty="0"/>
            <a:t> dem? </a:t>
          </a:r>
          <a:br>
            <a:rPr lang="en-US" dirty="0"/>
          </a:br>
          <a:endParaRPr lang="en-US" dirty="0"/>
        </a:p>
      </dgm:t>
    </dgm:pt>
    <dgm:pt modelId="{1472C927-2637-4560-B4CF-FFB934B52684}" type="parTrans" cxnId="{54BD4F28-278F-4F1B-9B01-A739189A4DF5}">
      <dgm:prSet/>
      <dgm:spPr/>
      <dgm:t>
        <a:bodyPr/>
        <a:lstStyle/>
        <a:p>
          <a:endParaRPr lang="en-US"/>
        </a:p>
      </dgm:t>
    </dgm:pt>
    <dgm:pt modelId="{82FB4DF9-D02F-4EF3-B2E2-5CF86AB05512}" type="sibTrans" cxnId="{54BD4F28-278F-4F1B-9B01-A739189A4DF5}">
      <dgm:prSet/>
      <dgm:spPr/>
      <dgm:t>
        <a:bodyPr/>
        <a:lstStyle/>
        <a:p>
          <a:endParaRPr lang="en-US"/>
        </a:p>
      </dgm:t>
    </dgm:pt>
    <dgm:pt modelId="{6291CE15-2243-4D6B-962A-268BD000D74D}">
      <dgm:prSet/>
      <dgm:spPr/>
      <dgm:t>
        <a:bodyPr/>
        <a:lstStyle/>
        <a:p>
          <a:pPr algn="ctr">
            <a:buNone/>
          </a:pPr>
          <a:r>
            <a:rPr lang="en-US" b="1" dirty="0"/>
            <a:t>Ju </a:t>
          </a:r>
          <a:r>
            <a:rPr lang="en-US" b="1" dirty="0" err="1"/>
            <a:t>mer</a:t>
          </a:r>
          <a:r>
            <a:rPr lang="en-US" b="1" dirty="0"/>
            <a:t> vi vet om </a:t>
          </a:r>
          <a:r>
            <a:rPr lang="en-US" b="1" dirty="0" err="1"/>
            <a:t>målgruppen</a:t>
          </a:r>
          <a:endParaRPr lang="en-US" dirty="0"/>
        </a:p>
      </dgm:t>
    </dgm:pt>
    <dgm:pt modelId="{89B225F1-4635-419E-AA42-D84F6C203975}" type="parTrans" cxnId="{E1291DD5-00FC-4F15-B5A3-6B456CF38EF3}">
      <dgm:prSet/>
      <dgm:spPr/>
      <dgm:t>
        <a:bodyPr/>
        <a:lstStyle/>
        <a:p>
          <a:endParaRPr lang="en-US"/>
        </a:p>
      </dgm:t>
    </dgm:pt>
    <dgm:pt modelId="{B673B5F2-975F-4DBA-A30A-E1E04150BC38}" type="sibTrans" cxnId="{E1291DD5-00FC-4F15-B5A3-6B456CF38EF3}">
      <dgm:prSet/>
      <dgm:spPr/>
      <dgm:t>
        <a:bodyPr/>
        <a:lstStyle/>
        <a:p>
          <a:endParaRPr lang="en-US"/>
        </a:p>
      </dgm:t>
    </dgm:pt>
    <dgm:pt modelId="{F3C3C85E-E367-42D6-8ABD-30AE0701671E}">
      <dgm:prSet/>
      <dgm:spPr/>
      <dgm:t>
        <a:bodyPr/>
        <a:lstStyle/>
        <a:p>
          <a:r>
            <a:rPr lang="en-US" b="1"/>
            <a:t>Kommunikationsmål</a:t>
          </a:r>
          <a:endParaRPr lang="en-US"/>
        </a:p>
      </dgm:t>
    </dgm:pt>
    <dgm:pt modelId="{551EBFDC-B829-41E8-8F6B-EFF917362E02}" type="parTrans" cxnId="{2DDA3BCB-9EBF-49A9-93EE-484D829A8CF4}">
      <dgm:prSet/>
      <dgm:spPr/>
      <dgm:t>
        <a:bodyPr/>
        <a:lstStyle/>
        <a:p>
          <a:endParaRPr lang="en-US"/>
        </a:p>
      </dgm:t>
    </dgm:pt>
    <dgm:pt modelId="{9135D4B0-9AF1-484A-9F3E-905908B6D575}" type="sibTrans" cxnId="{2DDA3BCB-9EBF-49A9-93EE-484D829A8CF4}">
      <dgm:prSet/>
      <dgm:spPr/>
      <dgm:t>
        <a:bodyPr/>
        <a:lstStyle/>
        <a:p>
          <a:endParaRPr lang="en-US"/>
        </a:p>
      </dgm:t>
    </dgm:pt>
    <dgm:pt modelId="{D285575B-ED42-424A-972E-641AB1AC6D8E}">
      <dgm:prSet/>
      <dgm:spPr/>
      <dgm:t>
        <a:bodyPr/>
        <a:lstStyle/>
        <a:p>
          <a:r>
            <a:rPr lang="en-US"/>
            <a:t>Vad vill vi att målgrupperna ska </a:t>
          </a:r>
          <a:r>
            <a:rPr lang="en-US" i="1"/>
            <a:t>veta</a:t>
          </a:r>
          <a:r>
            <a:rPr lang="en-US"/>
            <a:t>, </a:t>
          </a:r>
          <a:r>
            <a:rPr lang="en-US" i="1"/>
            <a:t>känna</a:t>
          </a:r>
          <a:r>
            <a:rPr lang="en-US"/>
            <a:t> och/eller </a:t>
          </a:r>
          <a:r>
            <a:rPr lang="en-US" i="1"/>
            <a:t>göra</a:t>
          </a:r>
          <a:r>
            <a:rPr lang="en-US"/>
            <a:t>?</a:t>
          </a:r>
        </a:p>
      </dgm:t>
    </dgm:pt>
    <dgm:pt modelId="{069EE4F0-2FA9-4554-ABCF-81417976180B}" type="parTrans" cxnId="{CB208E9A-8EF4-41DF-8B90-DF110842488F}">
      <dgm:prSet/>
      <dgm:spPr/>
      <dgm:t>
        <a:bodyPr/>
        <a:lstStyle/>
        <a:p>
          <a:endParaRPr lang="en-US"/>
        </a:p>
      </dgm:t>
    </dgm:pt>
    <dgm:pt modelId="{8A19D62E-95FD-4C18-9E36-E98D8B275EC7}" type="sibTrans" cxnId="{CB208E9A-8EF4-41DF-8B90-DF110842488F}">
      <dgm:prSet/>
      <dgm:spPr/>
      <dgm:t>
        <a:bodyPr/>
        <a:lstStyle/>
        <a:p>
          <a:endParaRPr lang="en-US"/>
        </a:p>
      </dgm:t>
    </dgm:pt>
    <dgm:pt modelId="{0E3F6C88-C607-4538-9569-86CCB40CE805}">
      <dgm:prSet/>
      <dgm:spPr/>
      <dgm:t>
        <a:bodyPr/>
        <a:lstStyle/>
        <a:p>
          <a:r>
            <a:rPr lang="en-US"/>
            <a:t>Avgörande för att kunna se om kommunikationen lyckades</a:t>
          </a:r>
        </a:p>
      </dgm:t>
    </dgm:pt>
    <dgm:pt modelId="{1FC973D9-25A2-43E8-84D8-5289ACE33732}" type="parTrans" cxnId="{7A6218EF-EF3C-48BB-81A9-8FBAC28F8DAA}">
      <dgm:prSet/>
      <dgm:spPr/>
      <dgm:t>
        <a:bodyPr/>
        <a:lstStyle/>
        <a:p>
          <a:endParaRPr lang="en-US"/>
        </a:p>
      </dgm:t>
    </dgm:pt>
    <dgm:pt modelId="{243CE4CB-E58E-482B-958D-6E4C698A0AC3}" type="sibTrans" cxnId="{7A6218EF-EF3C-48BB-81A9-8FBAC28F8DAA}">
      <dgm:prSet/>
      <dgm:spPr/>
      <dgm:t>
        <a:bodyPr/>
        <a:lstStyle/>
        <a:p>
          <a:endParaRPr lang="en-US"/>
        </a:p>
      </dgm:t>
    </dgm:pt>
    <dgm:pt modelId="{BCD00C0E-5576-4EFB-B577-81A4395CE727}">
      <dgm:prSet/>
      <dgm:spPr/>
      <dgm:t>
        <a:bodyPr/>
        <a:lstStyle/>
        <a:p>
          <a:r>
            <a:rPr lang="en-US"/>
            <a:t>Olika mål för olika målgrupper</a:t>
          </a:r>
        </a:p>
      </dgm:t>
    </dgm:pt>
    <dgm:pt modelId="{B7E7A09D-9B32-432A-B3B8-CF60AC9B179A}" type="parTrans" cxnId="{C873C6DF-64BC-496C-9589-CD250EEBCDC3}">
      <dgm:prSet/>
      <dgm:spPr/>
      <dgm:t>
        <a:bodyPr/>
        <a:lstStyle/>
        <a:p>
          <a:endParaRPr lang="en-US"/>
        </a:p>
      </dgm:t>
    </dgm:pt>
    <dgm:pt modelId="{AB1C3E4E-0848-4680-A7EA-E8EB6EF35A29}" type="sibTrans" cxnId="{C873C6DF-64BC-496C-9589-CD250EEBCDC3}">
      <dgm:prSet/>
      <dgm:spPr/>
      <dgm:t>
        <a:bodyPr/>
        <a:lstStyle/>
        <a:p>
          <a:endParaRPr lang="en-US"/>
        </a:p>
      </dgm:t>
    </dgm:pt>
    <dgm:pt modelId="{FC4BB115-A3C1-401B-B128-A57DBB1AA571}">
      <dgm:prSet/>
      <dgm:spPr/>
      <dgm:t>
        <a:bodyPr/>
        <a:lstStyle/>
        <a:p>
          <a:pPr algn="l"/>
          <a:r>
            <a:rPr lang="en-US" dirty="0" err="1"/>
            <a:t>Hur</a:t>
          </a:r>
          <a:r>
            <a:rPr lang="en-US" dirty="0"/>
            <a:t> </a:t>
          </a:r>
          <a:r>
            <a:rPr lang="en-US" dirty="0" err="1"/>
            <a:t>är</a:t>
          </a:r>
          <a:r>
            <a:rPr lang="en-US" dirty="0"/>
            <a:t> de </a:t>
          </a:r>
          <a:r>
            <a:rPr lang="en-US" dirty="0" err="1"/>
            <a:t>vana</a:t>
          </a:r>
          <a:r>
            <a:rPr lang="en-US" dirty="0"/>
            <a:t>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få</a:t>
          </a:r>
          <a:r>
            <a:rPr lang="en-US" dirty="0"/>
            <a:t> information?</a:t>
          </a:r>
        </a:p>
      </dgm:t>
    </dgm:pt>
    <dgm:pt modelId="{C1298A26-6976-4839-A544-2EFB9041A781}" type="parTrans" cxnId="{CD25FC2D-228B-4A39-8D19-21B229691857}">
      <dgm:prSet/>
      <dgm:spPr/>
      <dgm:t>
        <a:bodyPr/>
        <a:lstStyle/>
        <a:p>
          <a:endParaRPr lang="sv-SE"/>
        </a:p>
      </dgm:t>
    </dgm:pt>
    <dgm:pt modelId="{C00C3BBC-71EC-4AC9-BE9B-73CFECD8B99A}" type="sibTrans" cxnId="{CD25FC2D-228B-4A39-8D19-21B229691857}">
      <dgm:prSet/>
      <dgm:spPr/>
      <dgm:t>
        <a:bodyPr/>
        <a:lstStyle/>
        <a:p>
          <a:endParaRPr lang="sv-SE"/>
        </a:p>
      </dgm:t>
    </dgm:pt>
    <dgm:pt modelId="{C7A9D282-C0B7-4589-8CE1-3A67555DE7F8}">
      <dgm:prSet/>
      <dgm:spPr/>
      <dgm:t>
        <a:bodyPr/>
        <a:lstStyle/>
        <a:p>
          <a:pPr algn="l"/>
          <a:r>
            <a:rPr lang="en-US" dirty="0" err="1"/>
            <a:t>Vilka</a:t>
          </a:r>
          <a:r>
            <a:rPr lang="en-US" dirty="0"/>
            <a:t> </a:t>
          </a:r>
          <a:r>
            <a:rPr lang="en-US" dirty="0" err="1"/>
            <a:t>förväntningar</a:t>
          </a:r>
          <a:r>
            <a:rPr lang="en-US" dirty="0"/>
            <a:t> </a:t>
          </a:r>
          <a:r>
            <a:rPr lang="en-US" dirty="0" err="1"/>
            <a:t>har</a:t>
          </a:r>
          <a:r>
            <a:rPr lang="en-US" dirty="0"/>
            <a:t> de?</a:t>
          </a:r>
        </a:p>
      </dgm:t>
    </dgm:pt>
    <dgm:pt modelId="{4F261BEC-839E-416B-9F5E-6CDD551AEAF2}" type="parTrans" cxnId="{3888C394-81F9-4235-BA18-CF208EEE50E9}">
      <dgm:prSet/>
      <dgm:spPr/>
      <dgm:t>
        <a:bodyPr/>
        <a:lstStyle/>
        <a:p>
          <a:endParaRPr lang="sv-SE"/>
        </a:p>
      </dgm:t>
    </dgm:pt>
    <dgm:pt modelId="{8BB0EDE2-D1C2-41C5-B3DE-BAE6158B6EFA}" type="sibTrans" cxnId="{3888C394-81F9-4235-BA18-CF208EEE50E9}">
      <dgm:prSet/>
      <dgm:spPr/>
      <dgm:t>
        <a:bodyPr/>
        <a:lstStyle/>
        <a:p>
          <a:endParaRPr lang="sv-SE"/>
        </a:p>
      </dgm:t>
    </dgm:pt>
    <dgm:pt modelId="{FAD2C74C-FE00-4670-A852-A382CABC4F1A}">
      <dgm:prSet/>
      <dgm:spPr/>
      <dgm:t>
        <a:bodyPr/>
        <a:lstStyle/>
        <a:p>
          <a:pPr algn="ctr">
            <a:buNone/>
          </a:pPr>
          <a:r>
            <a:rPr lang="en-US" b="1" dirty="0" err="1"/>
            <a:t>desto</a:t>
          </a:r>
          <a:r>
            <a:rPr lang="en-US" b="1" dirty="0"/>
            <a:t> </a:t>
          </a:r>
          <a:r>
            <a:rPr lang="en-US" b="1" dirty="0" err="1"/>
            <a:t>bättre</a:t>
          </a:r>
          <a:r>
            <a:rPr lang="en-US" b="1" dirty="0"/>
            <a:t>!</a:t>
          </a:r>
          <a:br>
            <a:rPr lang="en-US" dirty="0"/>
          </a:br>
          <a:endParaRPr lang="en-US" dirty="0"/>
        </a:p>
      </dgm:t>
    </dgm:pt>
    <dgm:pt modelId="{BBF3FA3E-E0A7-44CB-90B9-BC3D3A6AA6D9}" type="parTrans" cxnId="{7DC76257-C5AC-42C5-B1AE-9F358DB37C8F}">
      <dgm:prSet/>
      <dgm:spPr/>
      <dgm:t>
        <a:bodyPr/>
        <a:lstStyle/>
        <a:p>
          <a:endParaRPr lang="sv-SE"/>
        </a:p>
      </dgm:t>
    </dgm:pt>
    <dgm:pt modelId="{EB0F3286-75DF-4B94-964A-C8F57E2C1731}" type="sibTrans" cxnId="{7DC76257-C5AC-42C5-B1AE-9F358DB37C8F}">
      <dgm:prSet/>
      <dgm:spPr/>
      <dgm:t>
        <a:bodyPr/>
        <a:lstStyle/>
        <a:p>
          <a:endParaRPr lang="sv-SE"/>
        </a:p>
      </dgm:t>
    </dgm:pt>
    <dgm:pt modelId="{273FFACB-413F-4101-9A01-7204FF2FB0CB}" type="pres">
      <dgm:prSet presAssocID="{CE55EE43-73FF-4CF3-917B-89DF2E202F1D}" presName="Name0" presStyleCnt="0">
        <dgm:presLayoutVars>
          <dgm:dir/>
          <dgm:animLvl val="lvl"/>
          <dgm:resizeHandles val="exact"/>
        </dgm:presLayoutVars>
      </dgm:prSet>
      <dgm:spPr/>
    </dgm:pt>
    <dgm:pt modelId="{8B21815A-131A-465E-BC71-1EC7D5C7AE6A}" type="pres">
      <dgm:prSet presAssocID="{5CB1DBB4-E9D2-4C75-B80F-08F415800D45}" presName="composite" presStyleCnt="0"/>
      <dgm:spPr/>
    </dgm:pt>
    <dgm:pt modelId="{260844A5-C044-4037-850F-B05A0C4BB3DD}" type="pres">
      <dgm:prSet presAssocID="{5CB1DBB4-E9D2-4C75-B80F-08F415800D4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4B22B9C-FAB1-4B4F-B76A-0F50B37B2285}" type="pres">
      <dgm:prSet presAssocID="{5CB1DBB4-E9D2-4C75-B80F-08F415800D45}" presName="desTx" presStyleLbl="alignAccFollowNode1" presStyleIdx="0" presStyleCnt="2">
        <dgm:presLayoutVars>
          <dgm:bulletEnabled val="1"/>
        </dgm:presLayoutVars>
      </dgm:prSet>
      <dgm:spPr/>
    </dgm:pt>
    <dgm:pt modelId="{CBBE1667-AFCD-47D6-86EA-79D31E5E2C91}" type="pres">
      <dgm:prSet presAssocID="{B180B8AD-89C9-400C-BC75-A26414397168}" presName="space" presStyleCnt="0"/>
      <dgm:spPr/>
    </dgm:pt>
    <dgm:pt modelId="{555996A0-9C78-4ED6-8FB7-84F39FAC98F3}" type="pres">
      <dgm:prSet presAssocID="{F3C3C85E-E367-42D6-8ABD-30AE0701671E}" presName="composite" presStyleCnt="0"/>
      <dgm:spPr/>
    </dgm:pt>
    <dgm:pt modelId="{4FDE8238-5EDA-4C75-AD97-63E262A5EE75}" type="pres">
      <dgm:prSet presAssocID="{F3C3C85E-E367-42D6-8ABD-30AE0701671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2C7EB49-CBA0-49D1-897C-AA58A2E0DB02}" type="pres">
      <dgm:prSet presAssocID="{F3C3C85E-E367-42D6-8ABD-30AE0701671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F4A5200-5788-47B7-9A83-46CCE87BA646}" type="presOf" srcId="{6291CE15-2243-4D6B-962A-268BD000D74D}" destId="{84B22B9C-FAB1-4B4F-B76A-0F50B37B2285}" srcOrd="0" destOrd="6" presId="urn:microsoft.com/office/officeart/2005/8/layout/hList1"/>
    <dgm:cxn modelId="{BE2C1526-BAC0-4D5B-B204-EB69020748E5}" type="presOf" srcId="{0E7E4B8C-0FD6-47A0-B55E-C0853DCB5070}" destId="{84B22B9C-FAB1-4B4F-B76A-0F50B37B2285}" srcOrd="0" destOrd="3" presId="urn:microsoft.com/office/officeart/2005/8/layout/hList1"/>
    <dgm:cxn modelId="{54BD4F28-278F-4F1B-9B01-A739189A4DF5}" srcId="{5CB1DBB4-E9D2-4C75-B80F-08F415800D45}" destId="{3B0DF75B-4E5D-4CD8-9D51-757F36E0E5FC}" srcOrd="5" destOrd="0" parTransId="{1472C927-2637-4560-B4CF-FFB934B52684}" sibTransId="{82FB4DF9-D02F-4EF3-B2E2-5CF86AB05512}"/>
    <dgm:cxn modelId="{6B850F2A-7DA4-4327-AD02-3610F9328F8E}" srcId="{CE55EE43-73FF-4CF3-917B-89DF2E202F1D}" destId="{5CB1DBB4-E9D2-4C75-B80F-08F415800D45}" srcOrd="0" destOrd="0" parTransId="{4550D537-CB21-4132-B8F4-E509503B08B9}" sibTransId="{B180B8AD-89C9-400C-BC75-A26414397168}"/>
    <dgm:cxn modelId="{28EA9F2A-FEB5-4817-AB6E-6613098A5D09}" type="presOf" srcId="{FAD2C74C-FE00-4670-A852-A382CABC4F1A}" destId="{84B22B9C-FAB1-4B4F-B76A-0F50B37B2285}" srcOrd="0" destOrd="7" presId="urn:microsoft.com/office/officeart/2005/8/layout/hList1"/>
    <dgm:cxn modelId="{CD25FC2D-228B-4A39-8D19-21B229691857}" srcId="{5CB1DBB4-E9D2-4C75-B80F-08F415800D45}" destId="{FC4BB115-A3C1-401B-B128-A57DBB1AA571}" srcOrd="2" destOrd="0" parTransId="{C1298A26-6976-4839-A544-2EFB9041A781}" sibTransId="{C00C3BBC-71EC-4AC9-BE9B-73CFECD8B99A}"/>
    <dgm:cxn modelId="{56A06139-093C-48AF-ABA6-B5A611405A14}" srcId="{5CB1DBB4-E9D2-4C75-B80F-08F415800D45}" destId="{608F33A7-5DF0-4FFC-A121-5F9965F65262}" srcOrd="1" destOrd="0" parTransId="{8B4CBFEB-1B30-4634-B401-1C3EBF206FC0}" sibTransId="{68E59124-C667-43F2-B780-9DA02F98549B}"/>
    <dgm:cxn modelId="{03681D4B-5545-4442-AC72-B65E3AFF177E}" type="presOf" srcId="{D285575B-ED42-424A-972E-641AB1AC6D8E}" destId="{E2C7EB49-CBA0-49D1-897C-AA58A2E0DB02}" srcOrd="0" destOrd="0" presId="urn:microsoft.com/office/officeart/2005/8/layout/hList1"/>
    <dgm:cxn modelId="{B02F6C51-D3C5-49C6-9588-7CE16A4378CF}" srcId="{5CB1DBB4-E9D2-4C75-B80F-08F415800D45}" destId="{0E7E4B8C-0FD6-47A0-B55E-C0853DCB5070}" srcOrd="3" destOrd="0" parTransId="{D1D00161-2239-4915-B67D-1587C250F898}" sibTransId="{08EA77BB-8B92-4E32-9880-AF55B58315A2}"/>
    <dgm:cxn modelId="{EA074554-2C72-4261-B3F5-E258CA9B89DA}" type="presOf" srcId="{5CB1DBB4-E9D2-4C75-B80F-08F415800D45}" destId="{260844A5-C044-4037-850F-B05A0C4BB3DD}" srcOrd="0" destOrd="0" presId="urn:microsoft.com/office/officeart/2005/8/layout/hList1"/>
    <dgm:cxn modelId="{E9B5A856-8993-4B20-8683-98ECD3391BBC}" srcId="{5CB1DBB4-E9D2-4C75-B80F-08F415800D45}" destId="{447610B7-997A-4C4B-88B9-E411763DF1AA}" srcOrd="0" destOrd="0" parTransId="{7D18AD0C-5000-4EAF-A280-0D87854631A1}" sibTransId="{AA6DA63A-97BC-45E0-926F-D71BD7B76FC2}"/>
    <dgm:cxn modelId="{7DC76257-C5AC-42C5-B1AE-9F358DB37C8F}" srcId="{5CB1DBB4-E9D2-4C75-B80F-08F415800D45}" destId="{FAD2C74C-FE00-4670-A852-A382CABC4F1A}" srcOrd="7" destOrd="0" parTransId="{BBF3FA3E-E0A7-44CB-90B9-BC3D3A6AA6D9}" sibTransId="{EB0F3286-75DF-4B94-964A-C8F57E2C1731}"/>
    <dgm:cxn modelId="{D8CF8C5A-1089-43E3-9005-3A3447C6D31B}" type="presOf" srcId="{447610B7-997A-4C4B-88B9-E411763DF1AA}" destId="{84B22B9C-FAB1-4B4F-B76A-0F50B37B2285}" srcOrd="0" destOrd="0" presId="urn:microsoft.com/office/officeart/2005/8/layout/hList1"/>
    <dgm:cxn modelId="{3888C394-81F9-4235-BA18-CF208EEE50E9}" srcId="{5CB1DBB4-E9D2-4C75-B80F-08F415800D45}" destId="{C7A9D282-C0B7-4589-8CE1-3A67555DE7F8}" srcOrd="4" destOrd="0" parTransId="{4F261BEC-839E-416B-9F5E-6CDD551AEAF2}" sibTransId="{8BB0EDE2-D1C2-41C5-B3DE-BAE6158B6EFA}"/>
    <dgm:cxn modelId="{1749E296-858D-41C9-BFD5-2D67CA657E9D}" type="presOf" srcId="{C7A9D282-C0B7-4589-8CE1-3A67555DE7F8}" destId="{84B22B9C-FAB1-4B4F-B76A-0F50B37B2285}" srcOrd="0" destOrd="4" presId="urn:microsoft.com/office/officeart/2005/8/layout/hList1"/>
    <dgm:cxn modelId="{CB208E9A-8EF4-41DF-8B90-DF110842488F}" srcId="{F3C3C85E-E367-42D6-8ABD-30AE0701671E}" destId="{D285575B-ED42-424A-972E-641AB1AC6D8E}" srcOrd="0" destOrd="0" parTransId="{069EE4F0-2FA9-4554-ABCF-81417976180B}" sibTransId="{8A19D62E-95FD-4C18-9E36-E98D8B275EC7}"/>
    <dgm:cxn modelId="{DDE505B1-F9B1-495A-B1F9-147F7BB49C67}" type="presOf" srcId="{FC4BB115-A3C1-401B-B128-A57DBB1AA571}" destId="{84B22B9C-FAB1-4B4F-B76A-0F50B37B2285}" srcOrd="0" destOrd="2" presId="urn:microsoft.com/office/officeart/2005/8/layout/hList1"/>
    <dgm:cxn modelId="{4E0236C5-3DF9-45A1-95FC-2339F18CA3CC}" type="presOf" srcId="{608F33A7-5DF0-4FFC-A121-5F9965F65262}" destId="{84B22B9C-FAB1-4B4F-B76A-0F50B37B2285}" srcOrd="0" destOrd="1" presId="urn:microsoft.com/office/officeart/2005/8/layout/hList1"/>
    <dgm:cxn modelId="{821C3DC9-E4F8-42B2-8C9B-1452129B2892}" type="presOf" srcId="{3B0DF75B-4E5D-4CD8-9D51-757F36E0E5FC}" destId="{84B22B9C-FAB1-4B4F-B76A-0F50B37B2285}" srcOrd="0" destOrd="5" presId="urn:microsoft.com/office/officeart/2005/8/layout/hList1"/>
    <dgm:cxn modelId="{2DDA3BCB-9EBF-49A9-93EE-484D829A8CF4}" srcId="{CE55EE43-73FF-4CF3-917B-89DF2E202F1D}" destId="{F3C3C85E-E367-42D6-8ABD-30AE0701671E}" srcOrd="1" destOrd="0" parTransId="{551EBFDC-B829-41E8-8F6B-EFF917362E02}" sibTransId="{9135D4B0-9AF1-484A-9F3E-905908B6D575}"/>
    <dgm:cxn modelId="{E1291DD5-00FC-4F15-B5A3-6B456CF38EF3}" srcId="{5CB1DBB4-E9D2-4C75-B80F-08F415800D45}" destId="{6291CE15-2243-4D6B-962A-268BD000D74D}" srcOrd="6" destOrd="0" parTransId="{89B225F1-4635-419E-AA42-D84F6C203975}" sibTransId="{B673B5F2-975F-4DBA-A30A-E1E04150BC38}"/>
    <dgm:cxn modelId="{1CE83EDD-29B4-49E1-A91D-91AF01A01ACD}" type="presOf" srcId="{0E3F6C88-C607-4538-9569-86CCB40CE805}" destId="{E2C7EB49-CBA0-49D1-897C-AA58A2E0DB02}" srcOrd="0" destOrd="1" presId="urn:microsoft.com/office/officeart/2005/8/layout/hList1"/>
    <dgm:cxn modelId="{C873C6DF-64BC-496C-9589-CD250EEBCDC3}" srcId="{F3C3C85E-E367-42D6-8ABD-30AE0701671E}" destId="{BCD00C0E-5576-4EFB-B577-81A4395CE727}" srcOrd="2" destOrd="0" parTransId="{B7E7A09D-9B32-432A-B3B8-CF60AC9B179A}" sibTransId="{AB1C3E4E-0848-4680-A7EA-E8EB6EF35A29}"/>
    <dgm:cxn modelId="{BA6F01E4-2978-45DE-88C2-86B187575917}" type="presOf" srcId="{BCD00C0E-5576-4EFB-B577-81A4395CE727}" destId="{E2C7EB49-CBA0-49D1-897C-AA58A2E0DB02}" srcOrd="0" destOrd="2" presId="urn:microsoft.com/office/officeart/2005/8/layout/hList1"/>
    <dgm:cxn modelId="{7A6218EF-EF3C-48BB-81A9-8FBAC28F8DAA}" srcId="{F3C3C85E-E367-42D6-8ABD-30AE0701671E}" destId="{0E3F6C88-C607-4538-9569-86CCB40CE805}" srcOrd="1" destOrd="0" parTransId="{1FC973D9-25A2-43E8-84D8-5289ACE33732}" sibTransId="{243CE4CB-E58E-482B-958D-6E4C698A0AC3}"/>
    <dgm:cxn modelId="{191B70F4-3494-49F6-8D85-609A26488C89}" type="presOf" srcId="{F3C3C85E-E367-42D6-8ABD-30AE0701671E}" destId="{4FDE8238-5EDA-4C75-AD97-63E262A5EE75}" srcOrd="0" destOrd="0" presId="urn:microsoft.com/office/officeart/2005/8/layout/hList1"/>
    <dgm:cxn modelId="{3358D0F9-3FD3-4C7D-8771-1901A75C9A0C}" type="presOf" srcId="{CE55EE43-73FF-4CF3-917B-89DF2E202F1D}" destId="{273FFACB-413F-4101-9A01-7204FF2FB0CB}" srcOrd="0" destOrd="0" presId="urn:microsoft.com/office/officeart/2005/8/layout/hList1"/>
    <dgm:cxn modelId="{2EC647AE-3771-429E-8B53-AB587EF01CF0}" type="presParOf" srcId="{273FFACB-413F-4101-9A01-7204FF2FB0CB}" destId="{8B21815A-131A-465E-BC71-1EC7D5C7AE6A}" srcOrd="0" destOrd="0" presId="urn:microsoft.com/office/officeart/2005/8/layout/hList1"/>
    <dgm:cxn modelId="{ED455027-2D23-466C-A05E-2340E9DB575E}" type="presParOf" srcId="{8B21815A-131A-465E-BC71-1EC7D5C7AE6A}" destId="{260844A5-C044-4037-850F-B05A0C4BB3DD}" srcOrd="0" destOrd="0" presId="urn:microsoft.com/office/officeart/2005/8/layout/hList1"/>
    <dgm:cxn modelId="{3DD408EE-14D3-4CDE-BA60-1BA1217955FF}" type="presParOf" srcId="{8B21815A-131A-465E-BC71-1EC7D5C7AE6A}" destId="{84B22B9C-FAB1-4B4F-B76A-0F50B37B2285}" srcOrd="1" destOrd="0" presId="urn:microsoft.com/office/officeart/2005/8/layout/hList1"/>
    <dgm:cxn modelId="{5449E941-A74B-4BCC-BFBD-975470E77079}" type="presParOf" srcId="{273FFACB-413F-4101-9A01-7204FF2FB0CB}" destId="{CBBE1667-AFCD-47D6-86EA-79D31E5E2C91}" srcOrd="1" destOrd="0" presId="urn:microsoft.com/office/officeart/2005/8/layout/hList1"/>
    <dgm:cxn modelId="{D57BD649-100B-49E2-B0D2-E86AE3A4C7CC}" type="presParOf" srcId="{273FFACB-413F-4101-9A01-7204FF2FB0CB}" destId="{555996A0-9C78-4ED6-8FB7-84F39FAC98F3}" srcOrd="2" destOrd="0" presId="urn:microsoft.com/office/officeart/2005/8/layout/hList1"/>
    <dgm:cxn modelId="{7039FD56-9FD7-4285-9C8F-EA7DC6E9D253}" type="presParOf" srcId="{555996A0-9C78-4ED6-8FB7-84F39FAC98F3}" destId="{4FDE8238-5EDA-4C75-AD97-63E262A5EE75}" srcOrd="0" destOrd="0" presId="urn:microsoft.com/office/officeart/2005/8/layout/hList1"/>
    <dgm:cxn modelId="{3A678D7E-B605-4C56-BF3F-D657CC3C9FFC}" type="presParOf" srcId="{555996A0-9C78-4ED6-8FB7-84F39FAC98F3}" destId="{E2C7EB49-CBA0-49D1-897C-AA58A2E0DB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36E3BD-1F60-4F52-8315-FAE454426DF2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7525BD9-BCFA-4022-8E8A-93F098A06206}">
      <dgm:prSet/>
      <dgm:spPr/>
      <dgm:t>
        <a:bodyPr/>
        <a:lstStyle/>
        <a:p>
          <a:r>
            <a:rPr lang="en-US" dirty="0" err="1">
              <a:solidFill>
                <a:schemeClr val="accent1"/>
              </a:solidFill>
            </a:rPr>
            <a:t>Skriva</a:t>
          </a:r>
          <a:endParaRPr lang="en-US" dirty="0">
            <a:solidFill>
              <a:schemeClr val="accent1"/>
            </a:solidFill>
          </a:endParaRPr>
        </a:p>
      </dgm:t>
    </dgm:pt>
    <dgm:pt modelId="{093A1598-5DD2-4360-BDBA-0B5F60157A1B}" type="parTrans" cxnId="{D183D665-5A06-4539-9193-8BE0ACEABDC0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CD20BF1E-D569-4790-B9CB-4E256D52DD2D}" type="sibTrans" cxnId="{D183D665-5A06-4539-9193-8BE0ACEABDC0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43317EFF-A2F2-44B1-A42A-D4C76244C992}">
      <dgm:prSet/>
      <dgm:spPr/>
      <dgm:t>
        <a:bodyPr/>
        <a:lstStyle/>
        <a:p>
          <a:r>
            <a:rPr lang="en-US" dirty="0" err="1">
              <a:solidFill>
                <a:schemeClr val="accent1"/>
              </a:solidFill>
            </a:rPr>
            <a:t>Fota</a:t>
          </a:r>
          <a:r>
            <a:rPr lang="en-US" dirty="0">
              <a:solidFill>
                <a:schemeClr val="accent1"/>
              </a:solidFill>
            </a:rPr>
            <a:t>/</a:t>
          </a:r>
          <a:r>
            <a:rPr lang="en-US" dirty="0" err="1">
              <a:solidFill>
                <a:schemeClr val="accent1"/>
              </a:solidFill>
            </a:rPr>
            <a:t>Filma</a:t>
          </a:r>
          <a:endParaRPr lang="en-US" dirty="0">
            <a:solidFill>
              <a:schemeClr val="accent1"/>
            </a:solidFill>
          </a:endParaRPr>
        </a:p>
      </dgm:t>
    </dgm:pt>
    <dgm:pt modelId="{589E17D7-E6CA-431A-B1FD-11A0F221D99A}" type="parTrans" cxnId="{FA63BAC6-C5C8-479F-B6AE-B651133696C8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8AADA7E9-FA26-44E7-8D7F-AF681320691E}" type="sibTrans" cxnId="{FA63BAC6-C5C8-479F-B6AE-B651133696C8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B1E55DB6-68E1-4F58-A536-9219F99F162B}">
      <dgm:prSet/>
      <dgm:spPr/>
      <dgm:t>
        <a:bodyPr/>
        <a:lstStyle/>
        <a:p>
          <a:r>
            <a:rPr lang="en-US" dirty="0" err="1">
              <a:solidFill>
                <a:schemeClr val="accent1"/>
              </a:solidFill>
            </a:rPr>
            <a:t>Presentera</a:t>
          </a:r>
          <a:endParaRPr lang="en-US" dirty="0">
            <a:solidFill>
              <a:schemeClr val="accent1"/>
            </a:solidFill>
          </a:endParaRPr>
        </a:p>
      </dgm:t>
    </dgm:pt>
    <dgm:pt modelId="{3057009A-8F94-4D01-9A8B-7BCC48558F74}" type="parTrans" cxnId="{6FC68C89-E75F-4D19-A8F3-4229F055F1A0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CA44FC33-0D14-4D3F-A809-488450C01C12}" type="sibTrans" cxnId="{6FC68C89-E75F-4D19-A8F3-4229F055F1A0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9F145347-932D-40D8-8F7B-D0D86EBA5454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Mötas</a:t>
          </a:r>
        </a:p>
      </dgm:t>
    </dgm:pt>
    <dgm:pt modelId="{C4D1EFBC-55C9-4890-A875-8BCDC58CBC97}" type="parTrans" cxnId="{26694029-8A77-42C8-877C-F849BC81FE63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23705453-3F90-4794-85B2-1481A1136515}" type="sibTrans" cxnId="{26694029-8A77-42C8-877C-F849BC81FE63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2F9D92FC-E8C7-4D3F-8D74-B36D99D06AA6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Ta fram fakta</a:t>
          </a:r>
        </a:p>
      </dgm:t>
    </dgm:pt>
    <dgm:pt modelId="{25C13F26-315A-4C0B-9C9E-FE612EA918BD}" type="parTrans" cxnId="{D3B1DEB3-7BDE-4925-8EE8-E76F8CCCA391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2AFEB612-81EE-4C0C-B06A-AEBF6803BBEF}" type="sibTrans" cxnId="{D3B1DEB3-7BDE-4925-8EE8-E76F8CCCA391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BAB30EDA-637C-4C40-B0D6-6F9398C70464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Evenemang</a:t>
          </a:r>
        </a:p>
      </dgm:t>
    </dgm:pt>
    <dgm:pt modelId="{C39102F6-2FD8-42CC-871F-328158C48B36}" type="parTrans" cxnId="{94710F00-0236-48A6-B1A1-5BA650193E8B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2EE9ED5C-4D95-4D60-A3EF-AD9BABFD846F}" type="sibTrans" cxnId="{94710F00-0236-48A6-B1A1-5BA650193E8B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64813DE7-6544-4F6E-9833-5DE1A7E91833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Info på lokala webbsidan</a:t>
          </a:r>
        </a:p>
      </dgm:t>
    </dgm:pt>
    <dgm:pt modelId="{A4F233DE-F2C5-4E32-A2A1-65F7C9425955}" type="parTrans" cxnId="{DC23119E-8F57-4E3F-A2BC-ACC55876DAAF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2F07AE2F-CE7D-48D7-AF3B-47A3DE9AF509}" type="sibTrans" cxnId="{DC23119E-8F57-4E3F-A2BC-ACC55876DAAF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F47DE08D-4505-41D5-B42D-929A4DE4FF3F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Göra en Powerpoint</a:t>
          </a:r>
        </a:p>
      </dgm:t>
    </dgm:pt>
    <dgm:pt modelId="{8CDB37BE-90E2-476A-9BC4-FD39C732A3AF}" type="parTrans" cxnId="{23327FB3-7C27-458C-8AB1-9FFF545F4247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8B939C6A-56DF-475B-9DBB-F2B9B5920428}" type="sibTrans" cxnId="{23327FB3-7C27-458C-8AB1-9FFF545F4247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D0E73A80-6046-4041-AAD9-AA9DB71C501C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Ringa</a:t>
          </a:r>
        </a:p>
      </dgm:t>
    </dgm:pt>
    <dgm:pt modelId="{A947158E-904B-4222-8EE1-601B22B61A58}" type="parTrans" cxnId="{D7826D49-7EBE-493C-B401-AF6B063834FE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5501C92F-FDB8-4D98-BB66-93C89B787089}" type="sibTrans" cxnId="{D7826D49-7EBE-493C-B401-AF6B063834FE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EE828BF7-40FC-4C77-A262-F180A9909ED5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Kampanj</a:t>
          </a:r>
        </a:p>
      </dgm:t>
    </dgm:pt>
    <dgm:pt modelId="{A2893D86-0E86-457A-813B-64C485D3629A}" type="parTrans" cxnId="{CAEAF29C-1D30-477A-80CE-823ACB703F13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EACEB377-E07B-482C-9363-80CE75EBFC5D}" type="sibTrans" cxnId="{CAEAF29C-1D30-477A-80CE-823ACB703F13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BB37C96F-04F4-4CBD-991B-311308AB82D3}">
      <dgm:prSet/>
      <dgm:spPr/>
      <dgm:t>
        <a:bodyPr/>
        <a:lstStyle/>
        <a:p>
          <a:r>
            <a:rPr lang="en-US">
              <a:solidFill>
                <a:schemeClr val="accent1"/>
              </a:solidFill>
            </a:rPr>
            <a:t>Insamling</a:t>
          </a:r>
        </a:p>
      </dgm:t>
    </dgm:pt>
    <dgm:pt modelId="{5C7293CA-755B-4568-921C-E50C67A69A9C}" type="parTrans" cxnId="{F985C03B-9F74-4136-A5B1-C994FDFBDE82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587FA8B0-60C2-4D25-9DDE-5F72C44EA261}" type="sibTrans" cxnId="{F985C03B-9F74-4136-A5B1-C994FDFBDE82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C2BEE87C-4647-4AF4-9E08-55385E0323BC}">
      <dgm:prSet/>
      <dgm:spPr/>
      <dgm:t>
        <a:bodyPr/>
        <a:lstStyle/>
        <a:p>
          <a:r>
            <a:rPr lang="en-US" dirty="0" err="1">
              <a:solidFill>
                <a:schemeClr val="accent1"/>
              </a:solidFill>
            </a:rPr>
            <a:t>Sociala</a:t>
          </a:r>
          <a:r>
            <a:rPr lang="en-US" dirty="0">
              <a:solidFill>
                <a:schemeClr val="accent1"/>
              </a:solidFill>
            </a:rPr>
            <a:t> </a:t>
          </a:r>
          <a:r>
            <a:rPr lang="en-US" dirty="0" err="1">
              <a:solidFill>
                <a:schemeClr val="accent1"/>
              </a:solidFill>
            </a:rPr>
            <a:t>medier</a:t>
          </a:r>
          <a:endParaRPr lang="en-US" dirty="0">
            <a:solidFill>
              <a:schemeClr val="accent1"/>
            </a:solidFill>
          </a:endParaRPr>
        </a:p>
      </dgm:t>
    </dgm:pt>
    <dgm:pt modelId="{598A4A80-218C-43F4-93B6-8AA87F1DC72A}" type="parTrans" cxnId="{E1864FCC-3376-4597-BA6E-E545DBEF88E0}">
      <dgm:prSet/>
      <dgm:spPr/>
      <dgm:t>
        <a:bodyPr/>
        <a:lstStyle/>
        <a:p>
          <a:endParaRPr lang="sv-SE"/>
        </a:p>
      </dgm:t>
    </dgm:pt>
    <dgm:pt modelId="{A0C9E887-6B10-4C9E-9965-2BDC0560A7C9}" type="sibTrans" cxnId="{E1864FCC-3376-4597-BA6E-E545DBEF88E0}">
      <dgm:prSet/>
      <dgm:spPr/>
      <dgm:t>
        <a:bodyPr/>
        <a:lstStyle/>
        <a:p>
          <a:endParaRPr lang="sv-SE"/>
        </a:p>
      </dgm:t>
    </dgm:pt>
    <dgm:pt modelId="{8102284A-1B17-4BC8-B0AA-775D354D700C}" type="pres">
      <dgm:prSet presAssocID="{5A36E3BD-1F60-4F52-8315-FAE454426DF2}" presName="diagram" presStyleCnt="0">
        <dgm:presLayoutVars>
          <dgm:dir/>
          <dgm:resizeHandles val="exact"/>
        </dgm:presLayoutVars>
      </dgm:prSet>
      <dgm:spPr/>
    </dgm:pt>
    <dgm:pt modelId="{906D1BE6-341A-4A10-80A4-9F12F3D4B77F}" type="pres">
      <dgm:prSet presAssocID="{B7525BD9-BCFA-4022-8E8A-93F098A06206}" presName="node" presStyleLbl="node1" presStyleIdx="0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58661375-B64B-43EC-9FE8-70AF695A319C}" type="pres">
      <dgm:prSet presAssocID="{CD20BF1E-D569-4790-B9CB-4E256D52DD2D}" presName="sibTrans" presStyleCnt="0"/>
      <dgm:spPr/>
    </dgm:pt>
    <dgm:pt modelId="{9A954DBE-1ADA-4DF6-A962-F4751229AE8E}" type="pres">
      <dgm:prSet presAssocID="{43317EFF-A2F2-44B1-A42A-D4C76244C992}" presName="node" presStyleLbl="node1" presStyleIdx="1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BC8CC6B5-25E4-4267-9996-3669AED26467}" type="pres">
      <dgm:prSet presAssocID="{8AADA7E9-FA26-44E7-8D7F-AF681320691E}" presName="sibTrans" presStyleCnt="0"/>
      <dgm:spPr/>
    </dgm:pt>
    <dgm:pt modelId="{61733C9C-A7B9-4AFD-8596-599DDD55ED0C}" type="pres">
      <dgm:prSet presAssocID="{B1E55DB6-68E1-4F58-A536-9219F99F162B}" presName="node" presStyleLbl="node1" presStyleIdx="2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43CCC54B-3642-4E10-8B16-F6CE3F8BA14A}" type="pres">
      <dgm:prSet presAssocID="{CA44FC33-0D14-4D3F-A809-488450C01C12}" presName="sibTrans" presStyleCnt="0"/>
      <dgm:spPr/>
    </dgm:pt>
    <dgm:pt modelId="{3FE0ABB4-3130-42FE-92B4-5F67D622DBA4}" type="pres">
      <dgm:prSet presAssocID="{9F145347-932D-40D8-8F7B-D0D86EBA5454}" presName="node" presStyleLbl="node1" presStyleIdx="3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DB8A7E4C-ABFE-4400-ACEA-A8C31119E1E9}" type="pres">
      <dgm:prSet presAssocID="{23705453-3F90-4794-85B2-1481A1136515}" presName="sibTrans" presStyleCnt="0"/>
      <dgm:spPr/>
    </dgm:pt>
    <dgm:pt modelId="{204F5BD6-0958-42CA-BD6F-0A5D36247AD1}" type="pres">
      <dgm:prSet presAssocID="{C2BEE87C-4647-4AF4-9E08-55385E0323BC}" presName="node" presStyleLbl="node1" presStyleIdx="4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DA2AE4F2-7338-4F37-AA53-3A02C6F37A84}" type="pres">
      <dgm:prSet presAssocID="{A0C9E887-6B10-4C9E-9965-2BDC0560A7C9}" presName="sibTrans" presStyleCnt="0"/>
      <dgm:spPr/>
    </dgm:pt>
    <dgm:pt modelId="{A788C487-7132-4E06-A01D-2535DEEE0E8A}" type="pres">
      <dgm:prSet presAssocID="{2F9D92FC-E8C7-4D3F-8D74-B36D99D06AA6}" presName="node" presStyleLbl="node1" presStyleIdx="5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A0273A52-7DA2-4464-9766-26FF5C44D85F}" type="pres">
      <dgm:prSet presAssocID="{2AFEB612-81EE-4C0C-B06A-AEBF6803BBEF}" presName="sibTrans" presStyleCnt="0"/>
      <dgm:spPr/>
    </dgm:pt>
    <dgm:pt modelId="{68063DB2-2FD9-4178-B127-C4861FB182E5}" type="pres">
      <dgm:prSet presAssocID="{BAB30EDA-637C-4C40-B0D6-6F9398C70464}" presName="node" presStyleLbl="node1" presStyleIdx="6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55DAC25D-9485-41C8-B0E3-79CB3A3E2B96}" type="pres">
      <dgm:prSet presAssocID="{2EE9ED5C-4D95-4D60-A3EF-AD9BABFD846F}" presName="sibTrans" presStyleCnt="0"/>
      <dgm:spPr/>
    </dgm:pt>
    <dgm:pt modelId="{AA7F6672-D81A-412B-9456-8D42E87D5F50}" type="pres">
      <dgm:prSet presAssocID="{64813DE7-6544-4F6E-9833-5DE1A7E91833}" presName="node" presStyleLbl="node1" presStyleIdx="7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455524B5-DC89-492A-8F83-BA7144660175}" type="pres">
      <dgm:prSet presAssocID="{2F07AE2F-CE7D-48D7-AF3B-47A3DE9AF509}" presName="sibTrans" presStyleCnt="0"/>
      <dgm:spPr/>
    </dgm:pt>
    <dgm:pt modelId="{63923E76-79DD-421B-8754-52F8F10E7238}" type="pres">
      <dgm:prSet presAssocID="{F47DE08D-4505-41D5-B42D-929A4DE4FF3F}" presName="node" presStyleLbl="node1" presStyleIdx="8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59F9E444-18F2-4674-9556-12077A0FDB44}" type="pres">
      <dgm:prSet presAssocID="{8B939C6A-56DF-475B-9DBB-F2B9B5920428}" presName="sibTrans" presStyleCnt="0"/>
      <dgm:spPr/>
    </dgm:pt>
    <dgm:pt modelId="{4C0AC04C-9884-4435-8F11-0BBA5C38B2C2}" type="pres">
      <dgm:prSet presAssocID="{D0E73A80-6046-4041-AAD9-AA9DB71C501C}" presName="node" presStyleLbl="node1" presStyleIdx="9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7D691D8C-E982-40BD-B04F-8E2CC84452BB}" type="pres">
      <dgm:prSet presAssocID="{5501C92F-FDB8-4D98-BB66-93C89B787089}" presName="sibTrans" presStyleCnt="0"/>
      <dgm:spPr/>
    </dgm:pt>
    <dgm:pt modelId="{D7B21E4E-B3DF-4FA1-8A9C-907F70268E40}" type="pres">
      <dgm:prSet presAssocID="{EE828BF7-40FC-4C77-A262-F180A9909ED5}" presName="node" presStyleLbl="node1" presStyleIdx="10" presStyleCnt="12">
        <dgm:presLayoutVars>
          <dgm:bulletEnabled val="1"/>
        </dgm:presLayoutVars>
      </dgm:prSet>
      <dgm:spPr>
        <a:prstGeom prst="roundRect">
          <a:avLst/>
        </a:prstGeom>
      </dgm:spPr>
    </dgm:pt>
    <dgm:pt modelId="{4606A6B5-73DA-4E66-8BFD-A7E1E3BE7E0A}" type="pres">
      <dgm:prSet presAssocID="{EACEB377-E07B-482C-9363-80CE75EBFC5D}" presName="sibTrans" presStyleCnt="0"/>
      <dgm:spPr/>
    </dgm:pt>
    <dgm:pt modelId="{44ADEEE0-4DF7-4F11-AE92-9FC3958DA3F5}" type="pres">
      <dgm:prSet presAssocID="{BB37C96F-04F4-4CBD-991B-311308AB82D3}" presName="node" presStyleLbl="node1" presStyleIdx="11" presStyleCnt="1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4710F00-0236-48A6-B1A1-5BA650193E8B}" srcId="{5A36E3BD-1F60-4F52-8315-FAE454426DF2}" destId="{BAB30EDA-637C-4C40-B0D6-6F9398C70464}" srcOrd="6" destOrd="0" parTransId="{C39102F6-2FD8-42CC-871F-328158C48B36}" sibTransId="{2EE9ED5C-4D95-4D60-A3EF-AD9BABFD846F}"/>
    <dgm:cxn modelId="{5FD1F61D-1C0B-4ACD-8D8B-2BC09D3477E2}" type="presOf" srcId="{64813DE7-6544-4F6E-9833-5DE1A7E91833}" destId="{AA7F6672-D81A-412B-9456-8D42E87D5F50}" srcOrd="0" destOrd="0" presId="urn:microsoft.com/office/officeart/2005/8/layout/default"/>
    <dgm:cxn modelId="{99C3F823-1DC5-4F5A-90BC-AE5609A81962}" type="presOf" srcId="{F47DE08D-4505-41D5-B42D-929A4DE4FF3F}" destId="{63923E76-79DD-421B-8754-52F8F10E7238}" srcOrd="0" destOrd="0" presId="urn:microsoft.com/office/officeart/2005/8/layout/default"/>
    <dgm:cxn modelId="{26694029-8A77-42C8-877C-F849BC81FE63}" srcId="{5A36E3BD-1F60-4F52-8315-FAE454426DF2}" destId="{9F145347-932D-40D8-8F7B-D0D86EBA5454}" srcOrd="3" destOrd="0" parTransId="{C4D1EFBC-55C9-4890-A875-8BCDC58CBC97}" sibTransId="{23705453-3F90-4794-85B2-1481A1136515}"/>
    <dgm:cxn modelId="{B0AEA037-FBD6-47A9-B6BA-5FF854A53836}" type="presOf" srcId="{5A36E3BD-1F60-4F52-8315-FAE454426DF2}" destId="{8102284A-1B17-4BC8-B0AA-775D354D700C}" srcOrd="0" destOrd="0" presId="urn:microsoft.com/office/officeart/2005/8/layout/default"/>
    <dgm:cxn modelId="{37153938-9311-4D70-BE67-3CDD82AA5CDA}" type="presOf" srcId="{BB37C96F-04F4-4CBD-991B-311308AB82D3}" destId="{44ADEEE0-4DF7-4F11-AE92-9FC3958DA3F5}" srcOrd="0" destOrd="0" presId="urn:microsoft.com/office/officeart/2005/8/layout/default"/>
    <dgm:cxn modelId="{F985C03B-9F74-4136-A5B1-C994FDFBDE82}" srcId="{5A36E3BD-1F60-4F52-8315-FAE454426DF2}" destId="{BB37C96F-04F4-4CBD-991B-311308AB82D3}" srcOrd="11" destOrd="0" parTransId="{5C7293CA-755B-4568-921C-E50C67A69A9C}" sibTransId="{587FA8B0-60C2-4D25-9DDE-5F72C44EA261}"/>
    <dgm:cxn modelId="{FF677B40-2E2C-4F2F-A7A6-7301EF1E307E}" type="presOf" srcId="{B1E55DB6-68E1-4F58-A536-9219F99F162B}" destId="{61733C9C-A7B9-4AFD-8596-599DDD55ED0C}" srcOrd="0" destOrd="0" presId="urn:microsoft.com/office/officeart/2005/8/layout/default"/>
    <dgm:cxn modelId="{D183D665-5A06-4539-9193-8BE0ACEABDC0}" srcId="{5A36E3BD-1F60-4F52-8315-FAE454426DF2}" destId="{B7525BD9-BCFA-4022-8E8A-93F098A06206}" srcOrd="0" destOrd="0" parTransId="{093A1598-5DD2-4360-BDBA-0B5F60157A1B}" sibTransId="{CD20BF1E-D569-4790-B9CB-4E256D52DD2D}"/>
    <dgm:cxn modelId="{D7826D49-7EBE-493C-B401-AF6B063834FE}" srcId="{5A36E3BD-1F60-4F52-8315-FAE454426DF2}" destId="{D0E73A80-6046-4041-AAD9-AA9DB71C501C}" srcOrd="9" destOrd="0" parTransId="{A947158E-904B-4222-8EE1-601B22B61A58}" sibTransId="{5501C92F-FDB8-4D98-BB66-93C89B787089}"/>
    <dgm:cxn modelId="{70D1757F-C870-4DCB-8F04-F53A4AD946B4}" type="presOf" srcId="{BAB30EDA-637C-4C40-B0D6-6F9398C70464}" destId="{68063DB2-2FD9-4178-B127-C4861FB182E5}" srcOrd="0" destOrd="0" presId="urn:microsoft.com/office/officeart/2005/8/layout/default"/>
    <dgm:cxn modelId="{512D4886-FB98-4789-A9BD-81937ACBAE77}" type="presOf" srcId="{9F145347-932D-40D8-8F7B-D0D86EBA5454}" destId="{3FE0ABB4-3130-42FE-92B4-5F67D622DBA4}" srcOrd="0" destOrd="0" presId="urn:microsoft.com/office/officeart/2005/8/layout/default"/>
    <dgm:cxn modelId="{6FC68C89-E75F-4D19-A8F3-4229F055F1A0}" srcId="{5A36E3BD-1F60-4F52-8315-FAE454426DF2}" destId="{B1E55DB6-68E1-4F58-A536-9219F99F162B}" srcOrd="2" destOrd="0" parTransId="{3057009A-8F94-4D01-9A8B-7BCC48558F74}" sibTransId="{CA44FC33-0D14-4D3F-A809-488450C01C12}"/>
    <dgm:cxn modelId="{DBD7C194-5266-46C5-A6FB-8A5CB30E6D73}" type="presOf" srcId="{B7525BD9-BCFA-4022-8E8A-93F098A06206}" destId="{906D1BE6-341A-4A10-80A4-9F12F3D4B77F}" srcOrd="0" destOrd="0" presId="urn:microsoft.com/office/officeart/2005/8/layout/default"/>
    <dgm:cxn modelId="{CAEAF29C-1D30-477A-80CE-823ACB703F13}" srcId="{5A36E3BD-1F60-4F52-8315-FAE454426DF2}" destId="{EE828BF7-40FC-4C77-A262-F180A9909ED5}" srcOrd="10" destOrd="0" parTransId="{A2893D86-0E86-457A-813B-64C485D3629A}" sibTransId="{EACEB377-E07B-482C-9363-80CE75EBFC5D}"/>
    <dgm:cxn modelId="{DC23119E-8F57-4E3F-A2BC-ACC55876DAAF}" srcId="{5A36E3BD-1F60-4F52-8315-FAE454426DF2}" destId="{64813DE7-6544-4F6E-9833-5DE1A7E91833}" srcOrd="7" destOrd="0" parTransId="{A4F233DE-F2C5-4E32-A2A1-65F7C9425955}" sibTransId="{2F07AE2F-CE7D-48D7-AF3B-47A3DE9AF509}"/>
    <dgm:cxn modelId="{23327FB3-7C27-458C-8AB1-9FFF545F4247}" srcId="{5A36E3BD-1F60-4F52-8315-FAE454426DF2}" destId="{F47DE08D-4505-41D5-B42D-929A4DE4FF3F}" srcOrd="8" destOrd="0" parTransId="{8CDB37BE-90E2-476A-9BC4-FD39C732A3AF}" sibTransId="{8B939C6A-56DF-475B-9DBB-F2B9B5920428}"/>
    <dgm:cxn modelId="{D3B1DEB3-7BDE-4925-8EE8-E76F8CCCA391}" srcId="{5A36E3BD-1F60-4F52-8315-FAE454426DF2}" destId="{2F9D92FC-E8C7-4D3F-8D74-B36D99D06AA6}" srcOrd="5" destOrd="0" parTransId="{25C13F26-315A-4C0B-9C9E-FE612EA918BD}" sibTransId="{2AFEB612-81EE-4C0C-B06A-AEBF6803BBEF}"/>
    <dgm:cxn modelId="{FA63BAC6-C5C8-479F-B6AE-B651133696C8}" srcId="{5A36E3BD-1F60-4F52-8315-FAE454426DF2}" destId="{43317EFF-A2F2-44B1-A42A-D4C76244C992}" srcOrd="1" destOrd="0" parTransId="{589E17D7-E6CA-431A-B1FD-11A0F221D99A}" sibTransId="{8AADA7E9-FA26-44E7-8D7F-AF681320691E}"/>
    <dgm:cxn modelId="{E1864FCC-3376-4597-BA6E-E545DBEF88E0}" srcId="{5A36E3BD-1F60-4F52-8315-FAE454426DF2}" destId="{C2BEE87C-4647-4AF4-9E08-55385E0323BC}" srcOrd="4" destOrd="0" parTransId="{598A4A80-218C-43F4-93B6-8AA87F1DC72A}" sibTransId="{A0C9E887-6B10-4C9E-9965-2BDC0560A7C9}"/>
    <dgm:cxn modelId="{D2991BD9-5527-4461-979D-71D19C106702}" type="presOf" srcId="{D0E73A80-6046-4041-AAD9-AA9DB71C501C}" destId="{4C0AC04C-9884-4435-8F11-0BBA5C38B2C2}" srcOrd="0" destOrd="0" presId="urn:microsoft.com/office/officeart/2005/8/layout/default"/>
    <dgm:cxn modelId="{252460D9-509A-4650-A1AA-ABD137289DBF}" type="presOf" srcId="{43317EFF-A2F2-44B1-A42A-D4C76244C992}" destId="{9A954DBE-1ADA-4DF6-A962-F4751229AE8E}" srcOrd="0" destOrd="0" presId="urn:microsoft.com/office/officeart/2005/8/layout/default"/>
    <dgm:cxn modelId="{DBBD20DE-D82B-4F3C-90C9-A90C4E2E08F6}" type="presOf" srcId="{2F9D92FC-E8C7-4D3F-8D74-B36D99D06AA6}" destId="{A788C487-7132-4E06-A01D-2535DEEE0E8A}" srcOrd="0" destOrd="0" presId="urn:microsoft.com/office/officeart/2005/8/layout/default"/>
    <dgm:cxn modelId="{832FD5E0-DF66-4186-8DED-426D6DB548D3}" type="presOf" srcId="{EE828BF7-40FC-4C77-A262-F180A9909ED5}" destId="{D7B21E4E-B3DF-4FA1-8A9C-907F70268E40}" srcOrd="0" destOrd="0" presId="urn:microsoft.com/office/officeart/2005/8/layout/default"/>
    <dgm:cxn modelId="{492FC6F1-E3E6-4F77-8392-38D21C5DB692}" type="presOf" srcId="{C2BEE87C-4647-4AF4-9E08-55385E0323BC}" destId="{204F5BD6-0958-42CA-BD6F-0A5D36247AD1}" srcOrd="0" destOrd="0" presId="urn:microsoft.com/office/officeart/2005/8/layout/default"/>
    <dgm:cxn modelId="{AAE13484-54A6-4FEB-BD6B-03FBB726843F}" type="presParOf" srcId="{8102284A-1B17-4BC8-B0AA-775D354D700C}" destId="{906D1BE6-341A-4A10-80A4-9F12F3D4B77F}" srcOrd="0" destOrd="0" presId="urn:microsoft.com/office/officeart/2005/8/layout/default"/>
    <dgm:cxn modelId="{92837666-396E-4F7F-8FBF-C28C8280A0E1}" type="presParOf" srcId="{8102284A-1B17-4BC8-B0AA-775D354D700C}" destId="{58661375-B64B-43EC-9FE8-70AF695A319C}" srcOrd="1" destOrd="0" presId="urn:microsoft.com/office/officeart/2005/8/layout/default"/>
    <dgm:cxn modelId="{9B41132B-36C0-446A-95A8-D66EA7505974}" type="presParOf" srcId="{8102284A-1B17-4BC8-B0AA-775D354D700C}" destId="{9A954DBE-1ADA-4DF6-A962-F4751229AE8E}" srcOrd="2" destOrd="0" presId="urn:microsoft.com/office/officeart/2005/8/layout/default"/>
    <dgm:cxn modelId="{305E6080-C06A-4FBD-9EAC-2ABB41B54C0A}" type="presParOf" srcId="{8102284A-1B17-4BC8-B0AA-775D354D700C}" destId="{BC8CC6B5-25E4-4267-9996-3669AED26467}" srcOrd="3" destOrd="0" presId="urn:microsoft.com/office/officeart/2005/8/layout/default"/>
    <dgm:cxn modelId="{C8DF89F2-925B-417D-BB0F-8B9B2BB89FC3}" type="presParOf" srcId="{8102284A-1B17-4BC8-B0AA-775D354D700C}" destId="{61733C9C-A7B9-4AFD-8596-599DDD55ED0C}" srcOrd="4" destOrd="0" presId="urn:microsoft.com/office/officeart/2005/8/layout/default"/>
    <dgm:cxn modelId="{3FB7DA66-5C1A-429E-91E3-DD449AC10DE1}" type="presParOf" srcId="{8102284A-1B17-4BC8-B0AA-775D354D700C}" destId="{43CCC54B-3642-4E10-8B16-F6CE3F8BA14A}" srcOrd="5" destOrd="0" presId="urn:microsoft.com/office/officeart/2005/8/layout/default"/>
    <dgm:cxn modelId="{05B4A5F5-65DE-4A05-80E3-7B9F7D8C2077}" type="presParOf" srcId="{8102284A-1B17-4BC8-B0AA-775D354D700C}" destId="{3FE0ABB4-3130-42FE-92B4-5F67D622DBA4}" srcOrd="6" destOrd="0" presId="urn:microsoft.com/office/officeart/2005/8/layout/default"/>
    <dgm:cxn modelId="{FC9241B5-CCE8-4B3F-A6A3-990AC91D207A}" type="presParOf" srcId="{8102284A-1B17-4BC8-B0AA-775D354D700C}" destId="{DB8A7E4C-ABFE-4400-ACEA-A8C31119E1E9}" srcOrd="7" destOrd="0" presId="urn:microsoft.com/office/officeart/2005/8/layout/default"/>
    <dgm:cxn modelId="{E05B5879-DD9D-42F4-B95D-22BBEE5E0191}" type="presParOf" srcId="{8102284A-1B17-4BC8-B0AA-775D354D700C}" destId="{204F5BD6-0958-42CA-BD6F-0A5D36247AD1}" srcOrd="8" destOrd="0" presId="urn:microsoft.com/office/officeart/2005/8/layout/default"/>
    <dgm:cxn modelId="{4CAB3221-537C-45A6-93E8-769C73B12A61}" type="presParOf" srcId="{8102284A-1B17-4BC8-B0AA-775D354D700C}" destId="{DA2AE4F2-7338-4F37-AA53-3A02C6F37A84}" srcOrd="9" destOrd="0" presId="urn:microsoft.com/office/officeart/2005/8/layout/default"/>
    <dgm:cxn modelId="{9C287277-F6DB-42C2-AB86-E501788E17E4}" type="presParOf" srcId="{8102284A-1B17-4BC8-B0AA-775D354D700C}" destId="{A788C487-7132-4E06-A01D-2535DEEE0E8A}" srcOrd="10" destOrd="0" presId="urn:microsoft.com/office/officeart/2005/8/layout/default"/>
    <dgm:cxn modelId="{007ABC87-B5AA-45AC-A009-BCC6E889B2EB}" type="presParOf" srcId="{8102284A-1B17-4BC8-B0AA-775D354D700C}" destId="{A0273A52-7DA2-4464-9766-26FF5C44D85F}" srcOrd="11" destOrd="0" presId="urn:microsoft.com/office/officeart/2005/8/layout/default"/>
    <dgm:cxn modelId="{A7FBCFB5-8266-409B-8D58-10AF4E9086A5}" type="presParOf" srcId="{8102284A-1B17-4BC8-B0AA-775D354D700C}" destId="{68063DB2-2FD9-4178-B127-C4861FB182E5}" srcOrd="12" destOrd="0" presId="urn:microsoft.com/office/officeart/2005/8/layout/default"/>
    <dgm:cxn modelId="{C0BEA8E1-2D49-45E0-8E07-8CEB3578221F}" type="presParOf" srcId="{8102284A-1B17-4BC8-B0AA-775D354D700C}" destId="{55DAC25D-9485-41C8-B0E3-79CB3A3E2B96}" srcOrd="13" destOrd="0" presId="urn:microsoft.com/office/officeart/2005/8/layout/default"/>
    <dgm:cxn modelId="{CF2D6941-95DD-408A-AECB-2DA850A18CB6}" type="presParOf" srcId="{8102284A-1B17-4BC8-B0AA-775D354D700C}" destId="{AA7F6672-D81A-412B-9456-8D42E87D5F50}" srcOrd="14" destOrd="0" presId="urn:microsoft.com/office/officeart/2005/8/layout/default"/>
    <dgm:cxn modelId="{EF86F8C8-4F11-4083-8976-1312BD5E0A15}" type="presParOf" srcId="{8102284A-1B17-4BC8-B0AA-775D354D700C}" destId="{455524B5-DC89-492A-8F83-BA7144660175}" srcOrd="15" destOrd="0" presId="urn:microsoft.com/office/officeart/2005/8/layout/default"/>
    <dgm:cxn modelId="{2D110295-874B-49FA-B56A-57653399A990}" type="presParOf" srcId="{8102284A-1B17-4BC8-B0AA-775D354D700C}" destId="{63923E76-79DD-421B-8754-52F8F10E7238}" srcOrd="16" destOrd="0" presId="urn:microsoft.com/office/officeart/2005/8/layout/default"/>
    <dgm:cxn modelId="{C8E7BCF0-53BF-49FC-A22A-DBDFA1110E1B}" type="presParOf" srcId="{8102284A-1B17-4BC8-B0AA-775D354D700C}" destId="{59F9E444-18F2-4674-9556-12077A0FDB44}" srcOrd="17" destOrd="0" presId="urn:microsoft.com/office/officeart/2005/8/layout/default"/>
    <dgm:cxn modelId="{CDED4078-3537-4C4B-8ABE-821644859827}" type="presParOf" srcId="{8102284A-1B17-4BC8-B0AA-775D354D700C}" destId="{4C0AC04C-9884-4435-8F11-0BBA5C38B2C2}" srcOrd="18" destOrd="0" presId="urn:microsoft.com/office/officeart/2005/8/layout/default"/>
    <dgm:cxn modelId="{CAC5E990-7A36-47E7-98DC-508B4AF5F801}" type="presParOf" srcId="{8102284A-1B17-4BC8-B0AA-775D354D700C}" destId="{7D691D8C-E982-40BD-B04F-8E2CC84452BB}" srcOrd="19" destOrd="0" presId="urn:microsoft.com/office/officeart/2005/8/layout/default"/>
    <dgm:cxn modelId="{AF7A33F5-3D95-41F8-959F-990CDD800AA8}" type="presParOf" srcId="{8102284A-1B17-4BC8-B0AA-775D354D700C}" destId="{D7B21E4E-B3DF-4FA1-8A9C-907F70268E40}" srcOrd="20" destOrd="0" presId="urn:microsoft.com/office/officeart/2005/8/layout/default"/>
    <dgm:cxn modelId="{892EC96D-5A51-4D77-9FA5-54F31D447C1A}" type="presParOf" srcId="{8102284A-1B17-4BC8-B0AA-775D354D700C}" destId="{4606A6B5-73DA-4E66-8BFD-A7E1E3BE7E0A}" srcOrd="21" destOrd="0" presId="urn:microsoft.com/office/officeart/2005/8/layout/default"/>
    <dgm:cxn modelId="{422B1680-B3A5-4F7E-902A-744FDE2CE900}" type="presParOf" srcId="{8102284A-1B17-4BC8-B0AA-775D354D700C}" destId="{44ADEEE0-4DF7-4F11-AE92-9FC3958DA3F5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2D832F-36E5-4287-B8E3-B3D54680263B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0A57069-96C1-4FCB-BE78-751BA84935E3}">
      <dgm:prSet/>
      <dgm:spPr/>
      <dgm:t>
        <a:bodyPr/>
        <a:lstStyle/>
        <a:p>
          <a:r>
            <a:rPr lang="en-US"/>
            <a:t>Storytellingformat när det är relevant</a:t>
          </a:r>
        </a:p>
      </dgm:t>
    </dgm:pt>
    <dgm:pt modelId="{D358FADE-60AA-47F3-82C9-CE3FDA69DD29}" type="parTrans" cxnId="{833D6964-0A3B-4178-8716-B8F829198F1A}">
      <dgm:prSet/>
      <dgm:spPr/>
      <dgm:t>
        <a:bodyPr/>
        <a:lstStyle/>
        <a:p>
          <a:endParaRPr lang="en-US"/>
        </a:p>
      </dgm:t>
    </dgm:pt>
    <dgm:pt modelId="{BF9C6558-C617-4687-84A4-3C80209B0D33}" type="sibTrans" cxnId="{833D6964-0A3B-4178-8716-B8F829198F1A}">
      <dgm:prSet/>
      <dgm:spPr/>
      <dgm:t>
        <a:bodyPr/>
        <a:lstStyle/>
        <a:p>
          <a:endParaRPr lang="en-US"/>
        </a:p>
      </dgm:t>
    </dgm:pt>
    <dgm:pt modelId="{E3887777-ADDE-4BA9-B1F3-B0023840EF9F}">
      <dgm:prSet/>
      <dgm:spPr/>
      <dgm:t>
        <a:bodyPr/>
        <a:lstStyle/>
        <a:p>
          <a:r>
            <a:rPr lang="en-US"/>
            <a:t>Tilltalande, känslosamt</a:t>
          </a:r>
        </a:p>
      </dgm:t>
    </dgm:pt>
    <dgm:pt modelId="{53C2B421-F628-449C-AE32-B0B3DFDD5379}" type="parTrans" cxnId="{3367B59A-89B3-48CD-BCD4-EE0F5378A0BB}">
      <dgm:prSet/>
      <dgm:spPr/>
      <dgm:t>
        <a:bodyPr/>
        <a:lstStyle/>
        <a:p>
          <a:endParaRPr lang="en-US"/>
        </a:p>
      </dgm:t>
    </dgm:pt>
    <dgm:pt modelId="{32C21F56-32DA-40E8-B664-AC3CFFAAB8F0}" type="sibTrans" cxnId="{3367B59A-89B3-48CD-BCD4-EE0F5378A0BB}">
      <dgm:prSet/>
      <dgm:spPr/>
      <dgm:t>
        <a:bodyPr/>
        <a:lstStyle/>
        <a:p>
          <a:endParaRPr lang="en-US"/>
        </a:p>
      </dgm:t>
    </dgm:pt>
    <dgm:pt modelId="{A4EDC5D3-C9D2-4DBF-A847-0F6674D77460}">
      <dgm:prSet/>
      <dgm:spPr/>
      <dgm:t>
        <a:bodyPr/>
        <a:lstStyle/>
        <a:p>
          <a:r>
            <a:rPr lang="en-US"/>
            <a:t>”Riktiga” historier med människor</a:t>
          </a:r>
        </a:p>
      </dgm:t>
    </dgm:pt>
    <dgm:pt modelId="{6B9AB82F-EDAD-461A-8C9E-C3DCD7155192}" type="parTrans" cxnId="{3CB5A199-05E5-4B2F-9AE8-675E51669A43}">
      <dgm:prSet/>
      <dgm:spPr/>
      <dgm:t>
        <a:bodyPr/>
        <a:lstStyle/>
        <a:p>
          <a:endParaRPr lang="en-US"/>
        </a:p>
      </dgm:t>
    </dgm:pt>
    <dgm:pt modelId="{F58ABBD4-7F1F-4365-BB55-2E14035EB84D}" type="sibTrans" cxnId="{3CB5A199-05E5-4B2F-9AE8-675E51669A43}">
      <dgm:prSet/>
      <dgm:spPr/>
      <dgm:t>
        <a:bodyPr/>
        <a:lstStyle/>
        <a:p>
          <a:endParaRPr lang="en-US"/>
        </a:p>
      </dgm:t>
    </dgm:pt>
    <dgm:pt modelId="{1A5A86F7-E2AC-4E97-AE8D-CFF06B0E3E94}">
      <dgm:prSet/>
      <dgm:spPr/>
      <dgm:t>
        <a:bodyPr/>
        <a:lstStyle/>
        <a:p>
          <a:r>
            <a:rPr lang="en-US"/>
            <a:t>Visar hur vi skapar värde</a:t>
          </a:r>
          <a:br>
            <a:rPr lang="en-US"/>
          </a:br>
          <a:endParaRPr lang="en-US"/>
        </a:p>
      </dgm:t>
    </dgm:pt>
    <dgm:pt modelId="{B6415523-25CD-4137-933C-E170BB6D8B4A}" type="parTrans" cxnId="{3279655A-ECED-4CEF-907F-23FADEEAC57C}">
      <dgm:prSet/>
      <dgm:spPr/>
      <dgm:t>
        <a:bodyPr/>
        <a:lstStyle/>
        <a:p>
          <a:endParaRPr lang="en-US"/>
        </a:p>
      </dgm:t>
    </dgm:pt>
    <dgm:pt modelId="{9BA9DDDF-D54A-43F0-B29B-2713E2EF4652}" type="sibTrans" cxnId="{3279655A-ECED-4CEF-907F-23FADEEAC57C}">
      <dgm:prSet/>
      <dgm:spPr/>
      <dgm:t>
        <a:bodyPr/>
        <a:lstStyle/>
        <a:p>
          <a:endParaRPr lang="en-US"/>
        </a:p>
      </dgm:t>
    </dgm:pt>
    <dgm:pt modelId="{7647C985-0315-4759-B646-2C710F22D625}">
      <dgm:prSet/>
      <dgm:spPr/>
      <dgm:t>
        <a:bodyPr/>
        <a:lstStyle/>
        <a:p>
          <a:r>
            <a:rPr lang="en-US"/>
            <a:t>Fakta som bevis</a:t>
          </a:r>
        </a:p>
      </dgm:t>
    </dgm:pt>
    <dgm:pt modelId="{C8749353-3C40-4D0D-BA54-4F4851721926}" type="parTrans" cxnId="{5E96C129-A2A3-45C0-85A6-8DAA927DCF2F}">
      <dgm:prSet/>
      <dgm:spPr/>
      <dgm:t>
        <a:bodyPr/>
        <a:lstStyle/>
        <a:p>
          <a:endParaRPr lang="en-US"/>
        </a:p>
      </dgm:t>
    </dgm:pt>
    <dgm:pt modelId="{C5C3ADC9-FBD0-4B22-A36E-77126EBC6AB0}" type="sibTrans" cxnId="{5E96C129-A2A3-45C0-85A6-8DAA927DCF2F}">
      <dgm:prSet/>
      <dgm:spPr/>
      <dgm:t>
        <a:bodyPr/>
        <a:lstStyle/>
        <a:p>
          <a:endParaRPr lang="en-US"/>
        </a:p>
      </dgm:t>
    </dgm:pt>
    <dgm:pt modelId="{6FB36921-D7AA-4B8E-B735-71B15BC99F38}">
      <dgm:prSet/>
      <dgm:spPr/>
      <dgm:t>
        <a:bodyPr/>
        <a:lstStyle/>
        <a:p>
          <a:r>
            <a:rPr lang="en-US"/>
            <a:t>Fakta övertygar</a:t>
          </a:r>
        </a:p>
      </dgm:t>
    </dgm:pt>
    <dgm:pt modelId="{F0870A0C-F58A-44D8-89A0-02BD36B8C2D1}" type="parTrans" cxnId="{A0AAB011-2E80-45F4-B9C1-AD3E2E7C5DD6}">
      <dgm:prSet/>
      <dgm:spPr/>
      <dgm:t>
        <a:bodyPr/>
        <a:lstStyle/>
        <a:p>
          <a:endParaRPr lang="en-US"/>
        </a:p>
      </dgm:t>
    </dgm:pt>
    <dgm:pt modelId="{735B98FD-3C5C-4874-9ADF-2A8EA9735F7A}" type="sibTrans" cxnId="{A0AAB011-2E80-45F4-B9C1-AD3E2E7C5DD6}">
      <dgm:prSet/>
      <dgm:spPr/>
      <dgm:t>
        <a:bodyPr/>
        <a:lstStyle/>
        <a:p>
          <a:endParaRPr lang="en-US"/>
        </a:p>
      </dgm:t>
    </dgm:pt>
    <dgm:pt modelId="{87FF7F10-C4C6-4DA6-A5AB-1AA02BD20BD8}">
      <dgm:prSet/>
      <dgm:spPr/>
      <dgm:t>
        <a:bodyPr/>
        <a:lstStyle/>
        <a:p>
          <a:r>
            <a:rPr lang="en-US"/>
            <a:t>Fakta, statistik, grafer – relevanta bevis</a:t>
          </a:r>
        </a:p>
      </dgm:t>
    </dgm:pt>
    <dgm:pt modelId="{375219B4-014F-4B29-8417-356D8A458484}" type="parTrans" cxnId="{DF33911B-973C-4E16-9839-BEA786D68BCD}">
      <dgm:prSet/>
      <dgm:spPr/>
      <dgm:t>
        <a:bodyPr/>
        <a:lstStyle/>
        <a:p>
          <a:endParaRPr lang="en-US"/>
        </a:p>
      </dgm:t>
    </dgm:pt>
    <dgm:pt modelId="{2CD724ED-A2A5-4D06-AF4F-C26C242C66D5}" type="sibTrans" cxnId="{DF33911B-973C-4E16-9839-BEA786D68BCD}">
      <dgm:prSet/>
      <dgm:spPr/>
      <dgm:t>
        <a:bodyPr/>
        <a:lstStyle/>
        <a:p>
          <a:endParaRPr lang="en-US"/>
        </a:p>
      </dgm:t>
    </dgm:pt>
    <dgm:pt modelId="{B810D7FA-F8DE-4953-88F5-09E8597E71B2}" type="pres">
      <dgm:prSet presAssocID="{662D832F-36E5-4287-B8E3-B3D54680263B}" presName="Name0" presStyleCnt="0">
        <dgm:presLayoutVars>
          <dgm:dir/>
          <dgm:animLvl val="lvl"/>
          <dgm:resizeHandles val="exact"/>
        </dgm:presLayoutVars>
      </dgm:prSet>
      <dgm:spPr/>
    </dgm:pt>
    <dgm:pt modelId="{ADA490F6-72F2-4738-82EB-1AFD5F727A50}" type="pres">
      <dgm:prSet presAssocID="{40A57069-96C1-4FCB-BE78-751BA84935E3}" presName="linNode" presStyleCnt="0"/>
      <dgm:spPr/>
    </dgm:pt>
    <dgm:pt modelId="{35A4A604-76A2-4EB1-85F7-444F7F9A3D44}" type="pres">
      <dgm:prSet presAssocID="{40A57069-96C1-4FCB-BE78-751BA84935E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3ABE280D-FF39-43A4-92F7-98C24786310B}" type="pres">
      <dgm:prSet presAssocID="{40A57069-96C1-4FCB-BE78-751BA84935E3}" presName="descendantText" presStyleLbl="alignAccFollowNode1" presStyleIdx="0" presStyleCnt="2">
        <dgm:presLayoutVars>
          <dgm:bulletEnabled val="1"/>
        </dgm:presLayoutVars>
      </dgm:prSet>
      <dgm:spPr/>
    </dgm:pt>
    <dgm:pt modelId="{29095946-C716-4831-9AF8-4AE404256D85}" type="pres">
      <dgm:prSet presAssocID="{BF9C6558-C617-4687-84A4-3C80209B0D33}" presName="sp" presStyleCnt="0"/>
      <dgm:spPr/>
    </dgm:pt>
    <dgm:pt modelId="{AC0EC82B-B967-4D9A-90CA-A991D45FB6C4}" type="pres">
      <dgm:prSet presAssocID="{7647C985-0315-4759-B646-2C710F22D625}" presName="linNode" presStyleCnt="0"/>
      <dgm:spPr/>
    </dgm:pt>
    <dgm:pt modelId="{13252878-BB8B-43F7-8F20-002DE8E37AF9}" type="pres">
      <dgm:prSet presAssocID="{7647C985-0315-4759-B646-2C710F22D625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2A593DF-B24D-4119-86F6-1D74D929742E}" type="pres">
      <dgm:prSet presAssocID="{7647C985-0315-4759-B646-2C710F22D62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A0AAB011-2E80-45F4-B9C1-AD3E2E7C5DD6}" srcId="{7647C985-0315-4759-B646-2C710F22D625}" destId="{6FB36921-D7AA-4B8E-B735-71B15BC99F38}" srcOrd="0" destOrd="0" parTransId="{F0870A0C-F58A-44D8-89A0-02BD36B8C2D1}" sibTransId="{735B98FD-3C5C-4874-9ADF-2A8EA9735F7A}"/>
    <dgm:cxn modelId="{DF33911B-973C-4E16-9839-BEA786D68BCD}" srcId="{7647C985-0315-4759-B646-2C710F22D625}" destId="{87FF7F10-C4C6-4DA6-A5AB-1AA02BD20BD8}" srcOrd="1" destOrd="0" parTransId="{375219B4-014F-4B29-8417-356D8A458484}" sibTransId="{2CD724ED-A2A5-4D06-AF4F-C26C242C66D5}"/>
    <dgm:cxn modelId="{A5273C1D-4D35-4D41-8F5B-6E35D6D8EE30}" type="presOf" srcId="{7647C985-0315-4759-B646-2C710F22D625}" destId="{13252878-BB8B-43F7-8F20-002DE8E37AF9}" srcOrd="0" destOrd="0" presId="urn:microsoft.com/office/officeart/2005/8/layout/vList5"/>
    <dgm:cxn modelId="{5E96C129-A2A3-45C0-85A6-8DAA927DCF2F}" srcId="{662D832F-36E5-4287-B8E3-B3D54680263B}" destId="{7647C985-0315-4759-B646-2C710F22D625}" srcOrd="1" destOrd="0" parTransId="{C8749353-3C40-4D0D-BA54-4F4851721926}" sibTransId="{C5C3ADC9-FBD0-4B22-A36E-77126EBC6AB0}"/>
    <dgm:cxn modelId="{0DFE8443-D0EC-4830-8BB6-53F63D5DA0E1}" type="presOf" srcId="{A4EDC5D3-C9D2-4DBF-A847-0F6674D77460}" destId="{3ABE280D-FF39-43A4-92F7-98C24786310B}" srcOrd="0" destOrd="1" presId="urn:microsoft.com/office/officeart/2005/8/layout/vList5"/>
    <dgm:cxn modelId="{833D6964-0A3B-4178-8716-B8F829198F1A}" srcId="{662D832F-36E5-4287-B8E3-B3D54680263B}" destId="{40A57069-96C1-4FCB-BE78-751BA84935E3}" srcOrd="0" destOrd="0" parTransId="{D358FADE-60AA-47F3-82C9-CE3FDA69DD29}" sibTransId="{BF9C6558-C617-4687-84A4-3C80209B0D33}"/>
    <dgm:cxn modelId="{3279655A-ECED-4CEF-907F-23FADEEAC57C}" srcId="{40A57069-96C1-4FCB-BE78-751BA84935E3}" destId="{1A5A86F7-E2AC-4E97-AE8D-CFF06B0E3E94}" srcOrd="2" destOrd="0" parTransId="{B6415523-25CD-4137-933C-E170BB6D8B4A}" sibTransId="{9BA9DDDF-D54A-43F0-B29B-2713E2EF4652}"/>
    <dgm:cxn modelId="{3106817A-D0B9-4782-A638-391AD6AD9DA4}" type="presOf" srcId="{662D832F-36E5-4287-B8E3-B3D54680263B}" destId="{B810D7FA-F8DE-4953-88F5-09E8597E71B2}" srcOrd="0" destOrd="0" presId="urn:microsoft.com/office/officeart/2005/8/layout/vList5"/>
    <dgm:cxn modelId="{B3ED0A7C-3111-4B2E-8D79-B9C94796F498}" type="presOf" srcId="{6FB36921-D7AA-4B8E-B735-71B15BC99F38}" destId="{E2A593DF-B24D-4119-86F6-1D74D929742E}" srcOrd="0" destOrd="0" presId="urn:microsoft.com/office/officeart/2005/8/layout/vList5"/>
    <dgm:cxn modelId="{3CB5A199-05E5-4B2F-9AE8-675E51669A43}" srcId="{40A57069-96C1-4FCB-BE78-751BA84935E3}" destId="{A4EDC5D3-C9D2-4DBF-A847-0F6674D77460}" srcOrd="1" destOrd="0" parTransId="{6B9AB82F-EDAD-461A-8C9E-C3DCD7155192}" sibTransId="{F58ABBD4-7F1F-4365-BB55-2E14035EB84D}"/>
    <dgm:cxn modelId="{3367B59A-89B3-48CD-BCD4-EE0F5378A0BB}" srcId="{40A57069-96C1-4FCB-BE78-751BA84935E3}" destId="{E3887777-ADDE-4BA9-B1F3-B0023840EF9F}" srcOrd="0" destOrd="0" parTransId="{53C2B421-F628-449C-AE32-B0B3DFDD5379}" sibTransId="{32C21F56-32DA-40E8-B664-AC3CFFAAB8F0}"/>
    <dgm:cxn modelId="{E2797DB4-BA17-4F94-9A7E-2C0FD70EEF94}" type="presOf" srcId="{87FF7F10-C4C6-4DA6-A5AB-1AA02BD20BD8}" destId="{E2A593DF-B24D-4119-86F6-1D74D929742E}" srcOrd="0" destOrd="1" presId="urn:microsoft.com/office/officeart/2005/8/layout/vList5"/>
    <dgm:cxn modelId="{E394B7BB-E9CD-4DBF-9CF4-4A60099FDA5E}" type="presOf" srcId="{E3887777-ADDE-4BA9-B1F3-B0023840EF9F}" destId="{3ABE280D-FF39-43A4-92F7-98C24786310B}" srcOrd="0" destOrd="0" presId="urn:microsoft.com/office/officeart/2005/8/layout/vList5"/>
    <dgm:cxn modelId="{6F527BDB-FFA6-41CB-AF7E-519585AEAB86}" type="presOf" srcId="{1A5A86F7-E2AC-4E97-AE8D-CFF06B0E3E94}" destId="{3ABE280D-FF39-43A4-92F7-98C24786310B}" srcOrd="0" destOrd="2" presId="urn:microsoft.com/office/officeart/2005/8/layout/vList5"/>
    <dgm:cxn modelId="{DE284BFA-F34D-4C98-9166-8E405D4B18B1}" type="presOf" srcId="{40A57069-96C1-4FCB-BE78-751BA84935E3}" destId="{35A4A604-76A2-4EB1-85F7-444F7F9A3D44}" srcOrd="0" destOrd="0" presId="urn:microsoft.com/office/officeart/2005/8/layout/vList5"/>
    <dgm:cxn modelId="{3514F745-89B0-4E02-9EE5-2293D1E73B7F}" type="presParOf" srcId="{B810D7FA-F8DE-4953-88F5-09E8597E71B2}" destId="{ADA490F6-72F2-4738-82EB-1AFD5F727A50}" srcOrd="0" destOrd="0" presId="urn:microsoft.com/office/officeart/2005/8/layout/vList5"/>
    <dgm:cxn modelId="{CFCF69FD-54B9-41ED-903F-79B9EB4C9766}" type="presParOf" srcId="{ADA490F6-72F2-4738-82EB-1AFD5F727A50}" destId="{35A4A604-76A2-4EB1-85F7-444F7F9A3D44}" srcOrd="0" destOrd="0" presId="urn:microsoft.com/office/officeart/2005/8/layout/vList5"/>
    <dgm:cxn modelId="{DB7D44DF-8F10-46CB-ABEE-712D3245B8A9}" type="presParOf" srcId="{ADA490F6-72F2-4738-82EB-1AFD5F727A50}" destId="{3ABE280D-FF39-43A4-92F7-98C24786310B}" srcOrd="1" destOrd="0" presId="urn:microsoft.com/office/officeart/2005/8/layout/vList5"/>
    <dgm:cxn modelId="{271803DA-72FE-4507-8E39-3421495FFDB1}" type="presParOf" srcId="{B810D7FA-F8DE-4953-88F5-09E8597E71B2}" destId="{29095946-C716-4831-9AF8-4AE404256D85}" srcOrd="1" destOrd="0" presId="urn:microsoft.com/office/officeart/2005/8/layout/vList5"/>
    <dgm:cxn modelId="{6CE162E6-BAE7-4FFC-90F8-BB259058A29E}" type="presParOf" srcId="{B810D7FA-F8DE-4953-88F5-09E8597E71B2}" destId="{AC0EC82B-B967-4D9A-90CA-A991D45FB6C4}" srcOrd="2" destOrd="0" presId="urn:microsoft.com/office/officeart/2005/8/layout/vList5"/>
    <dgm:cxn modelId="{404F9BE8-A8E8-453B-B311-53D029DE57BA}" type="presParOf" srcId="{AC0EC82B-B967-4D9A-90CA-A991D45FB6C4}" destId="{13252878-BB8B-43F7-8F20-002DE8E37AF9}" srcOrd="0" destOrd="0" presId="urn:microsoft.com/office/officeart/2005/8/layout/vList5"/>
    <dgm:cxn modelId="{A5D8F18B-9745-4254-BA92-6DF0F6CE6F52}" type="presParOf" srcId="{AC0EC82B-B967-4D9A-90CA-A991D45FB6C4}" destId="{E2A593DF-B24D-4119-86F6-1D74D92974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9F5C6-2142-4C3C-9BD9-4B113DCFEBCC}">
      <dsp:nvSpPr>
        <dsp:cNvPr id="0" name=""/>
        <dsp:cNvSpPr/>
      </dsp:nvSpPr>
      <dsp:spPr>
        <a:xfrm>
          <a:off x="-12702" y="4671"/>
          <a:ext cx="10304744" cy="12130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4F761-CE23-425A-A765-7D02A27FEDAD}">
      <dsp:nvSpPr>
        <dsp:cNvPr id="0" name=""/>
        <dsp:cNvSpPr/>
      </dsp:nvSpPr>
      <dsp:spPr>
        <a:xfrm>
          <a:off x="354237" y="277602"/>
          <a:ext cx="667164" cy="6671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FE8A7-C1FF-45B9-8264-9CA7B669BBEB}">
      <dsp:nvSpPr>
        <dsp:cNvPr id="0" name=""/>
        <dsp:cNvSpPr/>
      </dsp:nvSpPr>
      <dsp:spPr>
        <a:xfrm>
          <a:off x="1388343" y="4671"/>
          <a:ext cx="8900957" cy="1213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79" tIns="128379" rIns="128379" bIns="12837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Vad är kommunikation</a:t>
          </a:r>
        </a:p>
      </dsp:txBody>
      <dsp:txXfrm>
        <a:off x="1388343" y="4671"/>
        <a:ext cx="8900957" cy="1213027"/>
      </dsp:txXfrm>
    </dsp:sp>
    <dsp:sp modelId="{6774A5DB-C401-4225-A9A2-AEB794FF4AB5}">
      <dsp:nvSpPr>
        <dsp:cNvPr id="0" name=""/>
        <dsp:cNvSpPr/>
      </dsp:nvSpPr>
      <dsp:spPr>
        <a:xfrm>
          <a:off x="-12702" y="1520955"/>
          <a:ext cx="10304744" cy="12130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6C66D-5EC0-422A-8ADB-9C777EB53B9E}">
      <dsp:nvSpPr>
        <dsp:cNvPr id="0" name=""/>
        <dsp:cNvSpPr/>
      </dsp:nvSpPr>
      <dsp:spPr>
        <a:xfrm>
          <a:off x="354237" y="1793886"/>
          <a:ext cx="667164" cy="667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D72AE-5167-41BC-BA11-01AFB693B1D1}">
      <dsp:nvSpPr>
        <dsp:cNvPr id="0" name=""/>
        <dsp:cNvSpPr/>
      </dsp:nvSpPr>
      <dsp:spPr>
        <a:xfrm>
          <a:off x="1388343" y="1520955"/>
          <a:ext cx="8900957" cy="1213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79" tIns="128379" rIns="128379" bIns="12837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Varför är det viktigt</a:t>
          </a:r>
        </a:p>
      </dsp:txBody>
      <dsp:txXfrm>
        <a:off x="1388343" y="1520955"/>
        <a:ext cx="8900957" cy="1213027"/>
      </dsp:txXfrm>
    </dsp:sp>
    <dsp:sp modelId="{4CA28199-2984-497A-B5DC-33FAE19543AE}">
      <dsp:nvSpPr>
        <dsp:cNvPr id="0" name=""/>
        <dsp:cNvSpPr/>
      </dsp:nvSpPr>
      <dsp:spPr>
        <a:xfrm>
          <a:off x="28" y="3041910"/>
          <a:ext cx="10304744" cy="12130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0F892-6785-4FF9-A4E9-150AAAD33865}">
      <dsp:nvSpPr>
        <dsp:cNvPr id="0" name=""/>
        <dsp:cNvSpPr/>
      </dsp:nvSpPr>
      <dsp:spPr>
        <a:xfrm>
          <a:off x="379643" y="3310170"/>
          <a:ext cx="667164" cy="6671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2CB00-280E-4D7A-AB35-D020F7959232}">
      <dsp:nvSpPr>
        <dsp:cNvPr id="0" name=""/>
        <dsp:cNvSpPr/>
      </dsp:nvSpPr>
      <dsp:spPr>
        <a:xfrm>
          <a:off x="1407373" y="3037251"/>
          <a:ext cx="7490039" cy="1213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79" tIns="128379" rIns="128379" bIns="12837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Övergripande</a:t>
          </a:r>
          <a:r>
            <a:rPr lang="en-US" sz="2500" kern="1200" dirty="0"/>
            <a:t> </a:t>
          </a:r>
          <a:r>
            <a:rPr lang="en-US" sz="2500" kern="1200" dirty="0" err="1"/>
            <a:t>planering</a:t>
          </a:r>
          <a:r>
            <a:rPr lang="en-US" sz="2500" kern="1200" dirty="0"/>
            <a:t> av </a:t>
          </a:r>
          <a:r>
            <a:rPr lang="en-US" sz="2500" kern="1200" dirty="0" err="1"/>
            <a:t>kommunikation</a:t>
          </a:r>
          <a:endParaRPr lang="en-US" sz="2500" kern="1200" dirty="0"/>
        </a:p>
      </dsp:txBody>
      <dsp:txXfrm>
        <a:off x="1407373" y="3037251"/>
        <a:ext cx="7490039" cy="1213027"/>
      </dsp:txXfrm>
    </dsp:sp>
    <dsp:sp modelId="{649159C5-75FE-4314-9991-5F49417AB937}">
      <dsp:nvSpPr>
        <dsp:cNvPr id="0" name=""/>
        <dsp:cNvSpPr/>
      </dsp:nvSpPr>
      <dsp:spPr>
        <a:xfrm>
          <a:off x="6050884" y="3037239"/>
          <a:ext cx="4263822" cy="1213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379" tIns="128379" rIns="128379" bIns="12837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050884" y="3037239"/>
        <a:ext cx="4263822" cy="1213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6F182-EF0A-4E5E-AB08-530619A2CA77}">
      <dsp:nvSpPr>
        <dsp:cNvPr id="0" name=""/>
        <dsp:cNvSpPr/>
      </dsp:nvSpPr>
      <dsp:spPr>
        <a:xfrm>
          <a:off x="4717602" y="985"/>
          <a:ext cx="1282099" cy="833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>
              <a:solidFill>
                <a:schemeClr val="bg2"/>
              </a:solidFill>
            </a:rPr>
            <a:t>1. Bestäm syfte och målbild</a:t>
          </a:r>
        </a:p>
      </dsp:txBody>
      <dsp:txXfrm>
        <a:off x="4758283" y="41666"/>
        <a:ext cx="1200737" cy="752002"/>
      </dsp:txXfrm>
    </dsp:sp>
    <dsp:sp modelId="{B749E0A2-D71D-4FD8-884E-C861EE6BD473}">
      <dsp:nvSpPr>
        <dsp:cNvPr id="0" name=""/>
        <dsp:cNvSpPr/>
      </dsp:nvSpPr>
      <dsp:spPr>
        <a:xfrm>
          <a:off x="3394471" y="417667"/>
          <a:ext cx="3928361" cy="3928361"/>
        </a:xfrm>
        <a:custGeom>
          <a:avLst/>
          <a:gdLst/>
          <a:ahLst/>
          <a:cxnLst/>
          <a:rect l="0" t="0" r="0" b="0"/>
          <a:pathLst>
            <a:path>
              <a:moveTo>
                <a:pt x="2613432" y="110406"/>
              </a:moveTo>
              <a:arcTo wR="1964180" hR="1964180" stAng="17358115" swAng="15021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E8A85-516D-47EC-B71E-0BE00CC53BEA}">
      <dsp:nvSpPr>
        <dsp:cNvPr id="0" name=""/>
        <dsp:cNvSpPr/>
      </dsp:nvSpPr>
      <dsp:spPr>
        <a:xfrm>
          <a:off x="6418633" y="983075"/>
          <a:ext cx="1282099" cy="833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>
              <a:solidFill>
                <a:schemeClr val="bg2"/>
              </a:solidFill>
            </a:rPr>
            <a:t>2. Definiera kommunikationsmål och målgrupper</a:t>
          </a:r>
        </a:p>
      </dsp:txBody>
      <dsp:txXfrm>
        <a:off x="6459314" y="1023756"/>
        <a:ext cx="1200737" cy="752002"/>
      </dsp:txXfrm>
    </dsp:sp>
    <dsp:sp modelId="{458A9A52-68C9-469A-8BF3-DB27EAE1EF51}">
      <dsp:nvSpPr>
        <dsp:cNvPr id="0" name=""/>
        <dsp:cNvSpPr/>
      </dsp:nvSpPr>
      <dsp:spPr>
        <a:xfrm>
          <a:off x="3394471" y="417667"/>
          <a:ext cx="3928361" cy="3928361"/>
        </a:xfrm>
        <a:custGeom>
          <a:avLst/>
          <a:gdLst/>
          <a:ahLst/>
          <a:cxnLst/>
          <a:rect l="0" t="0" r="0" b="0"/>
          <a:pathLst>
            <a:path>
              <a:moveTo>
                <a:pt x="3848446" y="1409611"/>
              </a:moveTo>
              <a:arcTo wR="1964180" hR="1964180" stAng="20616001" swAng="19679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6A254-4A86-4E55-A8D2-3921BE57F8AD}">
      <dsp:nvSpPr>
        <dsp:cNvPr id="0" name=""/>
        <dsp:cNvSpPr/>
      </dsp:nvSpPr>
      <dsp:spPr>
        <a:xfrm>
          <a:off x="6418633" y="2947255"/>
          <a:ext cx="1282099" cy="833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>
              <a:solidFill>
                <a:schemeClr val="bg2"/>
              </a:solidFill>
            </a:rPr>
            <a:t>3. Formulera budskap</a:t>
          </a:r>
        </a:p>
      </dsp:txBody>
      <dsp:txXfrm>
        <a:off x="6459314" y="2987936"/>
        <a:ext cx="1200737" cy="752002"/>
      </dsp:txXfrm>
    </dsp:sp>
    <dsp:sp modelId="{AB4E9D86-91E8-4371-996D-5CEBB1E5ACD0}">
      <dsp:nvSpPr>
        <dsp:cNvPr id="0" name=""/>
        <dsp:cNvSpPr/>
      </dsp:nvSpPr>
      <dsp:spPr>
        <a:xfrm>
          <a:off x="3392846" y="419271"/>
          <a:ext cx="3928361" cy="3928361"/>
        </a:xfrm>
        <a:custGeom>
          <a:avLst/>
          <a:gdLst/>
          <a:ahLst/>
          <a:cxnLst/>
          <a:rect l="0" t="0" r="0" b="0"/>
          <a:pathLst>
            <a:path>
              <a:moveTo>
                <a:pt x="3338538" y="3367443"/>
              </a:moveTo>
              <a:arcTo wR="1964180" hR="1964180" stAng="2735772" swAng="15030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3F18C-CD7F-46CB-A2FF-F67107414057}">
      <dsp:nvSpPr>
        <dsp:cNvPr id="0" name=""/>
        <dsp:cNvSpPr/>
      </dsp:nvSpPr>
      <dsp:spPr>
        <a:xfrm>
          <a:off x="4717602" y="3930331"/>
          <a:ext cx="1282099" cy="833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>
              <a:solidFill>
                <a:schemeClr val="bg2"/>
              </a:solidFill>
            </a:rPr>
            <a:t>4. Gör ett aktivt kanalval och planera aktiviteter</a:t>
          </a:r>
        </a:p>
      </dsp:txBody>
      <dsp:txXfrm>
        <a:off x="4758283" y="3971012"/>
        <a:ext cx="1200737" cy="752002"/>
      </dsp:txXfrm>
    </dsp:sp>
    <dsp:sp modelId="{68FD4DD7-2BC0-43D6-BDB4-BF8D989C7C46}">
      <dsp:nvSpPr>
        <dsp:cNvPr id="0" name=""/>
        <dsp:cNvSpPr/>
      </dsp:nvSpPr>
      <dsp:spPr>
        <a:xfrm>
          <a:off x="3396097" y="419271"/>
          <a:ext cx="3928361" cy="3928361"/>
        </a:xfrm>
        <a:custGeom>
          <a:avLst/>
          <a:gdLst/>
          <a:ahLst/>
          <a:cxnLst/>
          <a:rect l="0" t="0" r="0" b="0"/>
          <a:pathLst>
            <a:path>
              <a:moveTo>
                <a:pt x="1313300" y="3817383"/>
              </a:moveTo>
              <a:arcTo wR="1964180" hR="1964180" stAng="6561134" swAng="15030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3F5D2-1CC2-40B8-ADA4-F8C8FD536223}">
      <dsp:nvSpPr>
        <dsp:cNvPr id="0" name=""/>
        <dsp:cNvSpPr/>
      </dsp:nvSpPr>
      <dsp:spPr>
        <a:xfrm>
          <a:off x="3016572" y="2947255"/>
          <a:ext cx="1282099" cy="833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>
              <a:solidFill>
                <a:schemeClr val="bg2"/>
              </a:solidFill>
            </a:rPr>
            <a:t>5. Kommunicera</a:t>
          </a:r>
        </a:p>
      </dsp:txBody>
      <dsp:txXfrm>
        <a:off x="3057253" y="2987936"/>
        <a:ext cx="1200737" cy="752002"/>
      </dsp:txXfrm>
    </dsp:sp>
    <dsp:sp modelId="{B5CD6E76-0FB5-48BC-8FCF-44FFB2ACDF9C}">
      <dsp:nvSpPr>
        <dsp:cNvPr id="0" name=""/>
        <dsp:cNvSpPr/>
      </dsp:nvSpPr>
      <dsp:spPr>
        <a:xfrm>
          <a:off x="3394471" y="417667"/>
          <a:ext cx="3928361" cy="3928361"/>
        </a:xfrm>
        <a:custGeom>
          <a:avLst/>
          <a:gdLst/>
          <a:ahLst/>
          <a:cxnLst/>
          <a:rect l="0" t="0" r="0" b="0"/>
          <a:pathLst>
            <a:path>
              <a:moveTo>
                <a:pt x="79914" y="2518749"/>
              </a:moveTo>
              <a:arcTo wR="1964180" hR="1964180" stAng="9816001" swAng="19679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F5A05-0842-43C0-A056-8E77A4B990EE}">
      <dsp:nvSpPr>
        <dsp:cNvPr id="0" name=""/>
        <dsp:cNvSpPr/>
      </dsp:nvSpPr>
      <dsp:spPr>
        <a:xfrm>
          <a:off x="3016572" y="983075"/>
          <a:ext cx="1282099" cy="8333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>
              <a:solidFill>
                <a:schemeClr val="bg2"/>
              </a:solidFill>
            </a:rPr>
            <a:t>6. Utvärdera</a:t>
          </a:r>
        </a:p>
      </dsp:txBody>
      <dsp:txXfrm>
        <a:off x="3057253" y="1023756"/>
        <a:ext cx="1200737" cy="752002"/>
      </dsp:txXfrm>
    </dsp:sp>
    <dsp:sp modelId="{508B5C3B-9FCD-40C6-93B3-89B9AA665229}">
      <dsp:nvSpPr>
        <dsp:cNvPr id="0" name=""/>
        <dsp:cNvSpPr/>
      </dsp:nvSpPr>
      <dsp:spPr>
        <a:xfrm>
          <a:off x="3394471" y="417667"/>
          <a:ext cx="3928361" cy="3928361"/>
        </a:xfrm>
        <a:custGeom>
          <a:avLst/>
          <a:gdLst/>
          <a:ahLst/>
          <a:cxnLst/>
          <a:rect l="0" t="0" r="0" b="0"/>
          <a:pathLst>
            <a:path>
              <a:moveTo>
                <a:pt x="591450" y="559325"/>
              </a:moveTo>
              <a:arcTo wR="1964180" hR="1964180" stAng="13539759" swAng="15021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844A5-C044-4037-850F-B05A0C4BB3DD}">
      <dsp:nvSpPr>
        <dsp:cNvPr id="0" name=""/>
        <dsp:cNvSpPr/>
      </dsp:nvSpPr>
      <dsp:spPr>
        <a:xfrm>
          <a:off x="50" y="40099"/>
          <a:ext cx="4815253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Vem/vilka är målgrupperna?</a:t>
          </a:r>
          <a:endParaRPr lang="en-US" sz="1800" kern="1200"/>
        </a:p>
      </dsp:txBody>
      <dsp:txXfrm>
        <a:off x="50" y="40099"/>
        <a:ext cx="4815253" cy="518400"/>
      </dsp:txXfrm>
    </dsp:sp>
    <dsp:sp modelId="{84B22B9C-FAB1-4B4F-B76A-0F50B37B2285}">
      <dsp:nvSpPr>
        <dsp:cNvPr id="0" name=""/>
        <dsp:cNvSpPr/>
      </dsp:nvSpPr>
      <dsp:spPr>
        <a:xfrm>
          <a:off x="50" y="558499"/>
          <a:ext cx="4815253" cy="36563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Bryr de sig? Kommer de att gilla det? Bli arga? Glada? Oroliga? Överraskade?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Vad</a:t>
          </a:r>
          <a:r>
            <a:rPr lang="en-US" sz="1800" kern="1200" dirty="0"/>
            <a:t> </a:t>
          </a:r>
          <a:r>
            <a:rPr lang="en-US" sz="1800" kern="1200" dirty="0" err="1"/>
            <a:t>kommer</a:t>
          </a:r>
          <a:r>
            <a:rPr lang="en-US" sz="1800" kern="1200" dirty="0"/>
            <a:t> de </a:t>
          </a:r>
          <a:r>
            <a:rPr lang="en-US" sz="1800" kern="1200" dirty="0" err="1"/>
            <a:t>att</a:t>
          </a:r>
          <a:r>
            <a:rPr lang="en-US" sz="1800" kern="1200" dirty="0"/>
            <a:t> </a:t>
          </a:r>
          <a:r>
            <a:rPr lang="en-US" sz="1800" kern="1200" dirty="0" err="1"/>
            <a:t>vilja</a:t>
          </a:r>
          <a:r>
            <a:rPr lang="en-US" sz="1800" kern="1200" dirty="0"/>
            <a:t> </a:t>
          </a:r>
          <a:r>
            <a:rPr lang="en-US" sz="1800" kern="1200" dirty="0" err="1"/>
            <a:t>veta</a:t>
          </a:r>
          <a:r>
            <a:rPr lang="en-US" sz="1800" kern="1200" dirty="0"/>
            <a:t>? </a:t>
          </a:r>
          <a:r>
            <a:rPr lang="en-US" sz="1800" kern="1200" dirty="0" err="1"/>
            <a:t>Vad</a:t>
          </a:r>
          <a:r>
            <a:rPr lang="en-US" sz="1800" kern="1200" dirty="0"/>
            <a:t> </a:t>
          </a:r>
          <a:r>
            <a:rPr lang="en-US" sz="1800" kern="1200" dirty="0" err="1"/>
            <a:t>kommer</a:t>
          </a:r>
          <a:r>
            <a:rPr lang="en-US" sz="1800" kern="1200" dirty="0"/>
            <a:t> de </a:t>
          </a:r>
          <a:r>
            <a:rPr lang="en-US" sz="1800" kern="1200" dirty="0" err="1"/>
            <a:t>att</a:t>
          </a:r>
          <a:r>
            <a:rPr lang="en-US" sz="1800" kern="1200" dirty="0"/>
            <a:t> </a:t>
          </a:r>
          <a:r>
            <a:rPr lang="en-US" sz="1800" kern="1200" dirty="0" err="1"/>
            <a:t>ställa</a:t>
          </a:r>
          <a:r>
            <a:rPr lang="en-US" sz="1800" kern="1200" dirty="0"/>
            <a:t> för </a:t>
          </a:r>
          <a:r>
            <a:rPr lang="en-US" sz="1800" kern="1200" dirty="0" err="1"/>
            <a:t>frågor</a:t>
          </a:r>
          <a:r>
            <a:rPr lang="en-US" sz="1800" kern="1200" dirty="0"/>
            <a:t>?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Hur</a:t>
          </a:r>
          <a:r>
            <a:rPr lang="en-US" sz="1800" kern="1200" dirty="0"/>
            <a:t> </a:t>
          </a:r>
          <a:r>
            <a:rPr lang="en-US" sz="1800" kern="1200" dirty="0" err="1"/>
            <a:t>är</a:t>
          </a:r>
          <a:r>
            <a:rPr lang="en-US" sz="1800" kern="1200" dirty="0"/>
            <a:t> de </a:t>
          </a:r>
          <a:r>
            <a:rPr lang="en-US" sz="1800" kern="1200" dirty="0" err="1"/>
            <a:t>vana</a:t>
          </a:r>
          <a:r>
            <a:rPr lang="en-US" sz="1800" kern="1200" dirty="0"/>
            <a:t> </a:t>
          </a:r>
          <a:r>
            <a:rPr lang="en-US" sz="1800" kern="1200" dirty="0" err="1"/>
            <a:t>att</a:t>
          </a:r>
          <a:r>
            <a:rPr lang="en-US" sz="1800" kern="1200" dirty="0"/>
            <a:t> </a:t>
          </a:r>
          <a:r>
            <a:rPr lang="en-US" sz="1800" kern="1200" dirty="0" err="1"/>
            <a:t>få</a:t>
          </a:r>
          <a:r>
            <a:rPr lang="en-US" sz="1800" kern="1200" dirty="0"/>
            <a:t> information?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Vad</a:t>
          </a:r>
          <a:r>
            <a:rPr lang="en-US" sz="1800" kern="1200" dirty="0"/>
            <a:t> vet de redan? </a:t>
          </a:r>
          <a:r>
            <a:rPr lang="en-US" sz="1800" kern="1200" dirty="0" err="1"/>
            <a:t>Vad</a:t>
          </a:r>
          <a:r>
            <a:rPr lang="en-US" sz="1800" kern="1200" dirty="0"/>
            <a:t> </a:t>
          </a:r>
          <a:r>
            <a:rPr lang="en-US" sz="1800" kern="1200" dirty="0" err="1"/>
            <a:t>påverkar</a:t>
          </a:r>
          <a:r>
            <a:rPr lang="en-US" sz="1800" kern="1200" dirty="0"/>
            <a:t> dem? </a:t>
          </a:r>
          <a:r>
            <a:rPr lang="en-US" sz="1800" kern="1200" dirty="0" err="1"/>
            <a:t>Vad</a:t>
          </a:r>
          <a:r>
            <a:rPr lang="en-US" sz="1800" kern="1200" dirty="0"/>
            <a:t> </a:t>
          </a:r>
          <a:r>
            <a:rPr lang="en-US" sz="1800" kern="1200" dirty="0" err="1"/>
            <a:t>måste</a:t>
          </a:r>
          <a:r>
            <a:rPr lang="en-US" sz="1800" kern="1200" dirty="0"/>
            <a:t> de </a:t>
          </a:r>
          <a:r>
            <a:rPr lang="en-US" sz="1800" kern="1200" dirty="0" err="1"/>
            <a:t>veta</a:t>
          </a:r>
          <a:r>
            <a:rPr lang="en-US" sz="1800" kern="1200" dirty="0"/>
            <a:t>?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Vilka</a:t>
          </a:r>
          <a:r>
            <a:rPr lang="en-US" sz="1800" kern="1200" dirty="0"/>
            <a:t> </a:t>
          </a:r>
          <a:r>
            <a:rPr lang="en-US" sz="1800" kern="1200" dirty="0" err="1"/>
            <a:t>förväntningar</a:t>
          </a:r>
          <a:r>
            <a:rPr lang="en-US" sz="1800" kern="1200" dirty="0"/>
            <a:t> </a:t>
          </a:r>
          <a:r>
            <a:rPr lang="en-US" sz="1800" kern="1200" dirty="0" err="1"/>
            <a:t>har</a:t>
          </a:r>
          <a:r>
            <a:rPr lang="en-US" sz="1800" kern="1200" dirty="0"/>
            <a:t> de?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/>
            <a:t>Vad</a:t>
          </a:r>
          <a:r>
            <a:rPr lang="en-US" sz="1800" kern="1200" dirty="0"/>
            <a:t> </a:t>
          </a:r>
          <a:r>
            <a:rPr lang="en-US" sz="1800" kern="1200" dirty="0" err="1"/>
            <a:t>kan</a:t>
          </a:r>
          <a:r>
            <a:rPr lang="en-US" sz="1800" kern="1200" dirty="0"/>
            <a:t> </a:t>
          </a:r>
          <a:r>
            <a:rPr lang="en-US" sz="1800" kern="1200" dirty="0" err="1"/>
            <a:t>oroa</a:t>
          </a:r>
          <a:r>
            <a:rPr lang="en-US" sz="1800" kern="1200" dirty="0"/>
            <a:t> dem? </a:t>
          </a:r>
          <a:br>
            <a:rPr lang="en-US" sz="1800" kern="1200" dirty="0"/>
          </a:b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/>
            <a:t>Ju </a:t>
          </a:r>
          <a:r>
            <a:rPr lang="en-US" sz="1800" b="1" kern="1200" dirty="0" err="1"/>
            <a:t>mer</a:t>
          </a:r>
          <a:r>
            <a:rPr lang="en-US" sz="1800" b="1" kern="1200" dirty="0"/>
            <a:t> vi vet om </a:t>
          </a:r>
          <a:r>
            <a:rPr lang="en-US" sz="1800" b="1" kern="1200" dirty="0" err="1"/>
            <a:t>målgruppen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 err="1"/>
            <a:t>desto</a:t>
          </a:r>
          <a:r>
            <a:rPr lang="en-US" sz="1800" b="1" kern="1200" dirty="0"/>
            <a:t> </a:t>
          </a:r>
          <a:r>
            <a:rPr lang="en-US" sz="1800" b="1" kern="1200" dirty="0" err="1"/>
            <a:t>bättre</a:t>
          </a:r>
          <a:r>
            <a:rPr lang="en-US" sz="1800" b="1" kern="1200" dirty="0"/>
            <a:t>!</a:t>
          </a:r>
          <a:br>
            <a:rPr lang="en-US" sz="1800" kern="1200" dirty="0"/>
          </a:br>
          <a:endParaRPr lang="en-US" sz="1800" kern="1200" dirty="0"/>
        </a:p>
      </dsp:txBody>
      <dsp:txXfrm>
        <a:off x="50" y="558499"/>
        <a:ext cx="4815253" cy="3656339"/>
      </dsp:txXfrm>
    </dsp:sp>
    <dsp:sp modelId="{4FDE8238-5EDA-4C75-AD97-63E262A5EE75}">
      <dsp:nvSpPr>
        <dsp:cNvPr id="0" name=""/>
        <dsp:cNvSpPr/>
      </dsp:nvSpPr>
      <dsp:spPr>
        <a:xfrm>
          <a:off x="5489439" y="40099"/>
          <a:ext cx="4815253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Kommunikationsmål</a:t>
          </a:r>
          <a:endParaRPr lang="en-US" sz="1800" kern="1200"/>
        </a:p>
      </dsp:txBody>
      <dsp:txXfrm>
        <a:off x="5489439" y="40099"/>
        <a:ext cx="4815253" cy="518400"/>
      </dsp:txXfrm>
    </dsp:sp>
    <dsp:sp modelId="{E2C7EB49-CBA0-49D1-897C-AA58A2E0DB02}">
      <dsp:nvSpPr>
        <dsp:cNvPr id="0" name=""/>
        <dsp:cNvSpPr/>
      </dsp:nvSpPr>
      <dsp:spPr>
        <a:xfrm>
          <a:off x="5489439" y="558499"/>
          <a:ext cx="4815253" cy="36563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Vad vill vi att målgrupperna ska </a:t>
          </a:r>
          <a:r>
            <a:rPr lang="en-US" sz="1800" i="1" kern="1200"/>
            <a:t>veta</a:t>
          </a:r>
          <a:r>
            <a:rPr lang="en-US" sz="1800" kern="1200"/>
            <a:t>, </a:t>
          </a:r>
          <a:r>
            <a:rPr lang="en-US" sz="1800" i="1" kern="1200"/>
            <a:t>känna</a:t>
          </a:r>
          <a:r>
            <a:rPr lang="en-US" sz="1800" kern="1200"/>
            <a:t> och/eller </a:t>
          </a:r>
          <a:r>
            <a:rPr lang="en-US" sz="1800" i="1" kern="1200"/>
            <a:t>göra</a:t>
          </a:r>
          <a:r>
            <a:rPr lang="en-US" sz="1800" kern="1200"/>
            <a:t>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Avgörande för att kunna se om kommunikationen lyckades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Olika mål för olika målgrupper</a:t>
          </a:r>
        </a:p>
      </dsp:txBody>
      <dsp:txXfrm>
        <a:off x="5489439" y="558499"/>
        <a:ext cx="4815253" cy="36563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D1BE6-341A-4A10-80A4-9F12F3D4B77F}">
      <dsp:nvSpPr>
        <dsp:cNvPr id="0" name=""/>
        <dsp:cNvSpPr/>
      </dsp:nvSpPr>
      <dsp:spPr>
        <a:xfrm>
          <a:off x="581780" y="16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accent1"/>
              </a:solidFill>
            </a:rPr>
            <a:t>Skriva</a:t>
          </a:r>
          <a:endParaRPr lang="en-US" sz="2400" kern="1200" dirty="0">
            <a:solidFill>
              <a:schemeClr val="accent1"/>
            </a:solidFill>
          </a:endParaRPr>
        </a:p>
      </dsp:txBody>
      <dsp:txXfrm>
        <a:off x="644045" y="63877"/>
        <a:ext cx="2001326" cy="1150983"/>
      </dsp:txXfrm>
    </dsp:sp>
    <dsp:sp modelId="{9A954DBE-1ADA-4DF6-A962-F4751229AE8E}">
      <dsp:nvSpPr>
        <dsp:cNvPr id="0" name=""/>
        <dsp:cNvSpPr/>
      </dsp:nvSpPr>
      <dsp:spPr>
        <a:xfrm>
          <a:off x="2920222" y="16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accent1"/>
              </a:solidFill>
            </a:rPr>
            <a:t>Fota</a:t>
          </a:r>
          <a:r>
            <a:rPr lang="en-US" sz="2400" kern="1200" dirty="0">
              <a:solidFill>
                <a:schemeClr val="accent1"/>
              </a:solidFill>
            </a:rPr>
            <a:t>/</a:t>
          </a:r>
          <a:r>
            <a:rPr lang="en-US" sz="2400" kern="1200" dirty="0" err="1">
              <a:solidFill>
                <a:schemeClr val="accent1"/>
              </a:solidFill>
            </a:rPr>
            <a:t>Filma</a:t>
          </a:r>
          <a:endParaRPr lang="en-US" sz="2400" kern="1200" dirty="0">
            <a:solidFill>
              <a:schemeClr val="accent1"/>
            </a:solidFill>
          </a:endParaRPr>
        </a:p>
      </dsp:txBody>
      <dsp:txXfrm>
        <a:off x="2982487" y="63877"/>
        <a:ext cx="2001326" cy="1150983"/>
      </dsp:txXfrm>
    </dsp:sp>
    <dsp:sp modelId="{61733C9C-A7B9-4AFD-8596-599DDD55ED0C}">
      <dsp:nvSpPr>
        <dsp:cNvPr id="0" name=""/>
        <dsp:cNvSpPr/>
      </dsp:nvSpPr>
      <dsp:spPr>
        <a:xfrm>
          <a:off x="5258664" y="16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accent1"/>
              </a:solidFill>
            </a:rPr>
            <a:t>Presentera</a:t>
          </a:r>
          <a:endParaRPr lang="en-US" sz="2400" kern="1200" dirty="0">
            <a:solidFill>
              <a:schemeClr val="accent1"/>
            </a:solidFill>
          </a:endParaRPr>
        </a:p>
      </dsp:txBody>
      <dsp:txXfrm>
        <a:off x="5320929" y="63877"/>
        <a:ext cx="2001326" cy="1150983"/>
      </dsp:txXfrm>
    </dsp:sp>
    <dsp:sp modelId="{3FE0ABB4-3130-42FE-92B4-5F67D622DBA4}">
      <dsp:nvSpPr>
        <dsp:cNvPr id="0" name=""/>
        <dsp:cNvSpPr/>
      </dsp:nvSpPr>
      <dsp:spPr>
        <a:xfrm>
          <a:off x="7597107" y="16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Mötas</a:t>
          </a:r>
        </a:p>
      </dsp:txBody>
      <dsp:txXfrm>
        <a:off x="7659372" y="63877"/>
        <a:ext cx="2001326" cy="1150983"/>
      </dsp:txXfrm>
    </dsp:sp>
    <dsp:sp modelId="{204F5BD6-0958-42CA-BD6F-0A5D36247AD1}">
      <dsp:nvSpPr>
        <dsp:cNvPr id="0" name=""/>
        <dsp:cNvSpPr/>
      </dsp:nvSpPr>
      <dsp:spPr>
        <a:xfrm>
          <a:off x="581780" y="14897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accent1"/>
              </a:solidFill>
            </a:rPr>
            <a:t>Sociala</a:t>
          </a:r>
          <a:r>
            <a:rPr lang="en-US" sz="2400" kern="1200" dirty="0">
              <a:solidFill>
                <a:schemeClr val="accent1"/>
              </a:solidFill>
            </a:rPr>
            <a:t> </a:t>
          </a:r>
          <a:r>
            <a:rPr lang="en-US" sz="2400" kern="1200" dirty="0" err="1">
              <a:solidFill>
                <a:schemeClr val="accent1"/>
              </a:solidFill>
            </a:rPr>
            <a:t>medier</a:t>
          </a:r>
          <a:endParaRPr lang="en-US" sz="2400" kern="1200" dirty="0">
            <a:solidFill>
              <a:schemeClr val="accent1"/>
            </a:solidFill>
          </a:endParaRPr>
        </a:p>
      </dsp:txBody>
      <dsp:txXfrm>
        <a:off x="644045" y="1551977"/>
        <a:ext cx="2001326" cy="1150983"/>
      </dsp:txXfrm>
    </dsp:sp>
    <dsp:sp modelId="{A788C487-7132-4E06-A01D-2535DEEE0E8A}">
      <dsp:nvSpPr>
        <dsp:cNvPr id="0" name=""/>
        <dsp:cNvSpPr/>
      </dsp:nvSpPr>
      <dsp:spPr>
        <a:xfrm>
          <a:off x="2920222" y="14897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Ta fram fakta</a:t>
          </a:r>
        </a:p>
      </dsp:txBody>
      <dsp:txXfrm>
        <a:off x="2982487" y="1551977"/>
        <a:ext cx="2001326" cy="1150983"/>
      </dsp:txXfrm>
    </dsp:sp>
    <dsp:sp modelId="{68063DB2-2FD9-4178-B127-C4861FB182E5}">
      <dsp:nvSpPr>
        <dsp:cNvPr id="0" name=""/>
        <dsp:cNvSpPr/>
      </dsp:nvSpPr>
      <dsp:spPr>
        <a:xfrm>
          <a:off x="5258664" y="14897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Evenemang</a:t>
          </a:r>
        </a:p>
      </dsp:txBody>
      <dsp:txXfrm>
        <a:off x="5320929" y="1551977"/>
        <a:ext cx="2001326" cy="1150983"/>
      </dsp:txXfrm>
    </dsp:sp>
    <dsp:sp modelId="{AA7F6672-D81A-412B-9456-8D42E87D5F50}">
      <dsp:nvSpPr>
        <dsp:cNvPr id="0" name=""/>
        <dsp:cNvSpPr/>
      </dsp:nvSpPr>
      <dsp:spPr>
        <a:xfrm>
          <a:off x="7597107" y="1489712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Info på lokala webbsidan</a:t>
          </a:r>
        </a:p>
      </dsp:txBody>
      <dsp:txXfrm>
        <a:off x="7659372" y="1551977"/>
        <a:ext cx="2001326" cy="1150983"/>
      </dsp:txXfrm>
    </dsp:sp>
    <dsp:sp modelId="{63923E76-79DD-421B-8754-52F8F10E7238}">
      <dsp:nvSpPr>
        <dsp:cNvPr id="0" name=""/>
        <dsp:cNvSpPr/>
      </dsp:nvSpPr>
      <dsp:spPr>
        <a:xfrm>
          <a:off x="581780" y="2977811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Göra en Powerpoint</a:t>
          </a:r>
        </a:p>
      </dsp:txBody>
      <dsp:txXfrm>
        <a:off x="644045" y="3040076"/>
        <a:ext cx="2001326" cy="1150983"/>
      </dsp:txXfrm>
    </dsp:sp>
    <dsp:sp modelId="{4C0AC04C-9884-4435-8F11-0BBA5C38B2C2}">
      <dsp:nvSpPr>
        <dsp:cNvPr id="0" name=""/>
        <dsp:cNvSpPr/>
      </dsp:nvSpPr>
      <dsp:spPr>
        <a:xfrm>
          <a:off x="2920222" y="2977811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Ringa</a:t>
          </a:r>
        </a:p>
      </dsp:txBody>
      <dsp:txXfrm>
        <a:off x="2982487" y="3040076"/>
        <a:ext cx="2001326" cy="1150983"/>
      </dsp:txXfrm>
    </dsp:sp>
    <dsp:sp modelId="{D7B21E4E-B3DF-4FA1-8A9C-907F70268E40}">
      <dsp:nvSpPr>
        <dsp:cNvPr id="0" name=""/>
        <dsp:cNvSpPr/>
      </dsp:nvSpPr>
      <dsp:spPr>
        <a:xfrm>
          <a:off x="5258664" y="2977811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Kampanj</a:t>
          </a:r>
        </a:p>
      </dsp:txBody>
      <dsp:txXfrm>
        <a:off x="5320929" y="3040076"/>
        <a:ext cx="2001326" cy="1150983"/>
      </dsp:txXfrm>
    </dsp:sp>
    <dsp:sp modelId="{44ADEEE0-4DF7-4F11-AE92-9FC3958DA3F5}">
      <dsp:nvSpPr>
        <dsp:cNvPr id="0" name=""/>
        <dsp:cNvSpPr/>
      </dsp:nvSpPr>
      <dsp:spPr>
        <a:xfrm>
          <a:off x="7597107" y="2977811"/>
          <a:ext cx="2125856" cy="12755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1"/>
              </a:solidFill>
            </a:rPr>
            <a:t>Insamling</a:t>
          </a:r>
        </a:p>
      </dsp:txBody>
      <dsp:txXfrm>
        <a:off x="7659372" y="3040076"/>
        <a:ext cx="2001326" cy="11509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E280D-FF39-43A4-92F7-98C24786310B}">
      <dsp:nvSpPr>
        <dsp:cNvPr id="0" name=""/>
        <dsp:cNvSpPr/>
      </dsp:nvSpPr>
      <dsp:spPr>
        <a:xfrm rot="5400000">
          <a:off x="6177014" y="-2259701"/>
          <a:ext cx="1660423" cy="65950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Tilltalande, känslosamt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”Riktiga” historier med människor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Visar hur vi skapar värde</a:t>
          </a:r>
          <a:br>
            <a:rPr lang="en-US" sz="2400" kern="1200"/>
          </a:br>
          <a:endParaRPr lang="en-US" sz="2400" kern="1200"/>
        </a:p>
      </dsp:txBody>
      <dsp:txXfrm rot="-5400000">
        <a:off x="3709708" y="288660"/>
        <a:ext cx="6513981" cy="1498313"/>
      </dsp:txXfrm>
    </dsp:sp>
    <dsp:sp modelId="{35A4A604-76A2-4EB1-85F7-444F7F9A3D44}">
      <dsp:nvSpPr>
        <dsp:cNvPr id="0" name=""/>
        <dsp:cNvSpPr/>
      </dsp:nvSpPr>
      <dsp:spPr>
        <a:xfrm>
          <a:off x="0" y="51"/>
          <a:ext cx="3709707" cy="2075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Storytellingformat när det är relevant</a:t>
          </a:r>
        </a:p>
      </dsp:txBody>
      <dsp:txXfrm>
        <a:off x="101319" y="101370"/>
        <a:ext cx="3507069" cy="1872890"/>
      </dsp:txXfrm>
    </dsp:sp>
    <dsp:sp modelId="{E2A593DF-B24D-4119-86F6-1D74D929742E}">
      <dsp:nvSpPr>
        <dsp:cNvPr id="0" name=""/>
        <dsp:cNvSpPr/>
      </dsp:nvSpPr>
      <dsp:spPr>
        <a:xfrm rot="5400000">
          <a:off x="6177014" y="-80396"/>
          <a:ext cx="1660423" cy="659503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Fakta övertygar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Fakta, statistik, grafer – relevanta bevis</a:t>
          </a:r>
        </a:p>
      </dsp:txBody>
      <dsp:txXfrm rot="-5400000">
        <a:off x="3709708" y="2467965"/>
        <a:ext cx="6513981" cy="1498313"/>
      </dsp:txXfrm>
    </dsp:sp>
    <dsp:sp modelId="{13252878-BB8B-43F7-8F20-002DE8E37AF9}">
      <dsp:nvSpPr>
        <dsp:cNvPr id="0" name=""/>
        <dsp:cNvSpPr/>
      </dsp:nvSpPr>
      <dsp:spPr>
        <a:xfrm>
          <a:off x="0" y="2179357"/>
          <a:ext cx="3709707" cy="20755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Fakta som bevis</a:t>
          </a:r>
        </a:p>
      </dsp:txBody>
      <dsp:txXfrm>
        <a:off x="101319" y="2280676"/>
        <a:ext cx="3507069" cy="1872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DF571-EAA8-49C6-B896-D7879B3DAE05}" type="datetimeFigureOut">
              <a:rPr lang="sv-SE" smtClean="0"/>
              <a:t>2024-10-01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851E3-86A6-49E8-AB6F-C374581D534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779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6770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803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C296B-9AB0-44FC-B9CC-004B8F29F63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674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248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C296B-9AB0-44FC-B9CC-004B8F29F63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6821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1366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848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C296B-9AB0-44FC-B9CC-004B8F29F635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322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C296B-9AB0-44FC-B9CC-004B8F29F63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9686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2043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68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7720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C296B-9AB0-44FC-B9CC-004B8F29F63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0126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78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C296B-9AB0-44FC-B9CC-004B8F29F63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6893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5091-76CE-4DF1-9E14-D96439915CC5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948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3192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355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9056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369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703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40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851E3-86A6-49E8-AB6F-C374581D534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99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bild Röda korse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BDD7ADF-DDE1-4178-9715-D83EAD0B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6016641"/>
            <a:ext cx="12193200" cy="8480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1B7A5A-9E53-47F5-88C5-3B08A9C491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7" y="4664176"/>
            <a:ext cx="10080624" cy="105222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</a:t>
            </a:r>
            <a:r>
              <a:rPr lang="sv-SE" err="1"/>
              <a:t>ev</a:t>
            </a:r>
            <a:r>
              <a:rPr lang="sv-SE"/>
              <a:t> 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2383" y="126522"/>
            <a:ext cx="1867855" cy="338648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25" y="105170"/>
            <a:ext cx="9486199" cy="360000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C53B6-EC42-4F1C-8F62-C2C307A5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58A7A936-BBE4-41FE-9470-0D56E8F77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534" y="6092025"/>
            <a:ext cx="9167812" cy="262314"/>
          </a:xfrm>
        </p:spPr>
        <p:txBody>
          <a:bodyPr/>
          <a:lstStyle>
            <a:lvl1pPr algn="ctr">
              <a:buNone/>
              <a:defRPr sz="125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sz="1250"/>
              <a:t>Presentation ÅÅÅÅ.MM.DD</a:t>
            </a:r>
            <a:endParaRPr lang="sv-SE"/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6CED2D2E-D243-4321-A9D0-37B7BABDA6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2534" y="6490516"/>
            <a:ext cx="9167812" cy="262314"/>
          </a:xfrm>
        </p:spPr>
        <p:txBody>
          <a:bodyPr/>
          <a:lstStyle>
            <a:lvl1pPr algn="ctr">
              <a:buNone/>
              <a:defRPr sz="125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z="1250"/>
              <a:t>Förnamn Efternamn, Avdelning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7263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6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och fotnot, för diagram tabell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88" y="2856741"/>
            <a:ext cx="3932237" cy="30072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BEA6B900-BAE4-4916-B65F-318A0126D3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C4D7878-6B91-4618-BB4C-17076AD41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/>
              <a:t>Eventuell text kring diagram datum och år för när studien genomfördes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0577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1B0F0-8551-4190-B9DB-C50A99F7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84B3F8-7DED-43FE-B46F-DDF8AE55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174" y="528739"/>
            <a:ext cx="5764213" cy="533529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787CF11-DB8B-4272-A218-22A1347B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F8EBE0-44E9-4148-A411-C212684D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A07710-43F0-4973-8590-85D8D519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913FACA-D495-4B47-A60C-026B75E5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8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datum och å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8" y="123992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7B2F451-B74E-4441-A066-789EAF783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3752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Platshållare för text 15">
            <a:extLst>
              <a:ext uri="{FF2B5EF4-FFF2-40B4-BE49-F238E27FC236}">
                <a16:creationId xmlns:a16="http://schemas.microsoft.com/office/drawing/2014/main" id="{43527A50-5DF0-4D3F-A53D-E8D3AB7ACE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/>
              <a:t>Frivillig bildtext datum och årtal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655C518-69E3-420A-A43C-58B15F7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ed bildtext hög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58D5B2C-4BA7-48A7-8966-DB5513677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1802962"/>
            <a:ext cx="3932237" cy="40610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55817EE-6E8D-47C7-A929-7CC36661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DBFFFA9-A1C4-41AD-A2C4-BF76E9EF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63CEA20-922C-49DC-8A38-B3A2DE5B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3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86C54BD-0732-49B7-830A-ABCB62A50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1469 h 6858000"/>
              <a:gd name="connsiteX3" fmla="*/ 9592853 w 12192000"/>
              <a:gd name="connsiteY3" fmla="*/ 6021469 h 6858000"/>
              <a:gd name="connsiteX4" fmla="*/ 9592853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1469"/>
                </a:lnTo>
                <a:lnTo>
                  <a:pt x="9592853" y="6021469"/>
                </a:lnTo>
                <a:lnTo>
                  <a:pt x="9592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6346768-3ABF-4877-80E8-B8480553F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0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5A9CA11-C79B-42D0-9601-1FE1C607F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1469 h 6858000"/>
              <a:gd name="connsiteX3" fmla="*/ 9592853 w 12192000"/>
              <a:gd name="connsiteY3" fmla="*/ 6021469 h 6858000"/>
              <a:gd name="connsiteX4" fmla="*/ 9592853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1469"/>
                </a:lnTo>
                <a:lnTo>
                  <a:pt x="9592853" y="6021469"/>
                </a:lnTo>
                <a:lnTo>
                  <a:pt x="9592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2F9D4-73A7-4BA1-B2A5-01B8EE571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/>
              <a:t>Frivillig bildtext datum och årtal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970884E-F055-435A-9339-B72F6280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39" y="1240106"/>
            <a:ext cx="3932237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314" y="2852259"/>
            <a:ext cx="3932237" cy="30468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10496DA-9D5E-45CE-AA8B-05EF79E3BB2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343925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582219 h 3429000"/>
              <a:gd name="connsiteX3" fmla="*/ 3496853 w 6096000"/>
              <a:gd name="connsiteY3" fmla="*/ 2582219 h 3429000"/>
              <a:gd name="connsiteX4" fmla="*/ 3496853 w 6096000"/>
              <a:gd name="connsiteY4" fmla="*/ 3429000 h 3429000"/>
              <a:gd name="connsiteX5" fmla="*/ 0 w 6096000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582219"/>
                </a:lnTo>
                <a:lnTo>
                  <a:pt x="3496853" y="2582219"/>
                </a:lnTo>
                <a:lnTo>
                  <a:pt x="3496853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D070DB78-6A6B-42C1-8412-93073B56A7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88EE81BD-4783-4EBA-9564-3C1D3E604E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6464896"/>
            <a:ext cx="5210175" cy="295275"/>
          </a:xfrm>
        </p:spPr>
        <p:txBody>
          <a:bodyPr/>
          <a:lstStyle>
            <a:lvl1pPr algn="r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sz="1050"/>
              <a:t>Frivillig bildtext datum och årtal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6201F0-9E0D-4AA4-B8F7-3A3C128D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0288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628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ch text till höger samt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AF6593F1-F15E-4A60-9D79-28689A1CAC2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-12" y="342900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882D931-B573-4306-9A60-291CE56E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257" y="1240106"/>
            <a:ext cx="4571056" cy="1600200"/>
          </a:xfrm>
        </p:spPr>
        <p:txBody>
          <a:bodyPr anchor="b">
            <a:normAutofit/>
          </a:bodyPr>
          <a:lstStyle>
            <a:lvl1pPr>
              <a:defRPr sz="275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45584E-4001-4DFF-B36E-AE90EFC35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228" y="2852259"/>
            <a:ext cx="4565085" cy="30786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700106-5C7A-46FF-ACC8-76377177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FE0BD56-103E-4ADB-8B3F-DD547F7F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2" y="0"/>
            <a:ext cx="6096000" cy="3430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1697DF9-0EE4-4FFD-8C38-E52622BBC1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69" y="6047598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10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/>
              <a:t>Frivillig bildtext datum och årtal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85C212FF-BB65-4D26-89D7-1E3EBF11D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69" y="2615400"/>
            <a:ext cx="2599200" cy="813600"/>
          </a:xfrm>
          <a:solidFill>
            <a:schemeClr val="bg1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050"/>
            </a:lvl1pPr>
            <a:lvl2pPr algn="r">
              <a:defRPr sz="1050"/>
            </a:lvl2pPr>
            <a:lvl3pPr algn="r">
              <a:defRPr sz="1050"/>
            </a:lvl3pPr>
            <a:lvl4pPr algn="r">
              <a:defRPr sz="1050"/>
            </a:lvl4pPr>
            <a:lvl5pPr algn="r">
              <a:defRPr sz="1050"/>
            </a:lvl5pPr>
          </a:lstStyle>
          <a:p>
            <a:pPr lvl="0"/>
            <a:r>
              <a:rPr lang="sv-SE"/>
              <a:t>Frivillig bildtext datum och årtal</a:t>
            </a:r>
          </a:p>
        </p:txBody>
      </p:sp>
    </p:spTree>
    <p:extLst>
      <p:ext uri="{BB962C8B-B14F-4D97-AF65-F5344CB8AC3E}">
        <p14:creationId xmlns:p14="http://schemas.microsoft.com/office/powerpoint/2010/main" val="4232273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Skriv avslutningsfras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1867855" cy="338648"/>
          </a:xfrm>
        </p:spPr>
        <p:txBody>
          <a:bodyPr/>
          <a:lstStyle>
            <a:lvl1pPr algn="l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3" y="6468408"/>
            <a:ext cx="8345833" cy="338647"/>
          </a:xfrm>
        </p:spPr>
        <p:txBody>
          <a:bodyPr/>
          <a:lstStyle>
            <a:lvl1pPr algn="l">
              <a:defRPr sz="125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299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BDD7ADF-DDE1-4178-9715-D83EAD0B8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" y="6016641"/>
            <a:ext cx="12193200" cy="8480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133EBC0-38CC-4F6B-B06A-CF1D77232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687" y="1857480"/>
            <a:ext cx="10080625" cy="23876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namn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1B7A5A-9E53-47F5-88C5-3B08A9C491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5687" y="4664176"/>
            <a:ext cx="10080624" cy="105222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Namn, </a:t>
            </a:r>
            <a:r>
              <a:rPr lang="sv-SE" err="1"/>
              <a:t>ev</a:t>
            </a:r>
            <a:r>
              <a:rPr lang="sv-SE"/>
              <a:t> titel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A1A8B2-3BF6-43C2-AAB7-0185B434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1597" y="6445453"/>
            <a:ext cx="1867855" cy="338648"/>
          </a:xfrm>
        </p:spPr>
        <p:txBody>
          <a:bodyPr/>
          <a:lstStyle>
            <a:lvl1pPr algn="ctr">
              <a:defRPr sz="1250"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969D89-5B9D-45E3-B4A7-395D4F22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47" y="6031995"/>
            <a:ext cx="9486199" cy="360000"/>
          </a:xfrm>
        </p:spPr>
        <p:txBody>
          <a:bodyPr/>
          <a:lstStyle>
            <a:lvl1pPr algn="ctr">
              <a:defRPr sz="125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30B2CC6-95CE-4152-976B-B941FF1A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AC53B6-EC42-4F1C-8F62-C2C307A5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95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73D170-A237-4BF4-B00E-22E5A0AD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7DA5A3-C3FD-49B5-A89C-5B062D3FE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720000" indent="-360000">
              <a:defRPr/>
            </a:lvl2pPr>
            <a:lvl3pPr marL="1080000" indent="-360000">
              <a:defRPr/>
            </a:lvl3pPr>
            <a:lvl4pPr marL="1440000" indent="-360000">
              <a:defRPr/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A01780-A27E-4051-B9B8-7591913F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F5340F-CA4B-460E-8B4E-F68DE78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D045FA-B788-48D8-BD0D-F78B59A6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46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561DF-FAB3-49FB-85E3-6FC02A4FA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264000"/>
            <a:ext cx="10080625" cy="2386800"/>
          </a:xfrm>
        </p:spPr>
        <p:txBody>
          <a:bodyPr anchor="ctr" anchorCtr="0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013F11-E51F-4BC0-9677-32BFFF7254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5008294"/>
            <a:ext cx="10080625" cy="74400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Skriv text här eller lämna blankt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4896AD-BB83-4D48-AE45-CF75415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922379" cy="230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8CF1B9-9E4A-4145-B542-EBF64656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1" y="6394838"/>
            <a:ext cx="89460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81BAA2-4498-41C8-8996-C7436D1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3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2561DF-FAB3-49FB-85E3-6FC02A4FA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278975"/>
            <a:ext cx="10080625" cy="3193866"/>
          </a:xfrm>
        </p:spPr>
        <p:txBody>
          <a:bodyPr anchor="ctr" anchorCtr="0">
            <a:normAutofit/>
          </a:bodyPr>
          <a:lstStyle>
            <a:lvl1pPr algn="ctr">
              <a:defRPr sz="3500">
                <a:solidFill>
                  <a:schemeClr val="tx1"/>
                </a:solidFill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013F11-E51F-4BC0-9677-32BFFF7254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4601894"/>
            <a:ext cx="10080625" cy="1246281"/>
          </a:xfrm>
        </p:spPr>
        <p:txBody>
          <a:bodyPr/>
          <a:lstStyle>
            <a:lvl1pPr marL="0" indent="0" algn="ctr"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Namn</a:t>
            </a:r>
          </a:p>
          <a:p>
            <a:pPr lvl="1"/>
            <a:r>
              <a:rPr lang="sv-SE"/>
              <a:t>Titel</a:t>
            </a:r>
            <a:br>
              <a:rPr lang="sv-SE"/>
            </a:br>
            <a:r>
              <a:rPr lang="sv-SE"/>
              <a:t>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4896AD-BB83-4D48-AE45-CF75415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96" y="6453763"/>
            <a:ext cx="922379" cy="2308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8CF1B9-9E4A-4145-B542-EBF64656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6841" y="6394838"/>
            <a:ext cx="894609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81BAA2-4498-41C8-8996-C7436D13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64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2B6569-B60F-4441-9EE5-6A0BFD6A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D44710-A50F-4B2C-A56C-1BE478C88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02962"/>
            <a:ext cx="3960000" cy="4254938"/>
          </a:xfrm>
        </p:spPr>
        <p:txBody>
          <a:bodyPr>
            <a:normAutofit/>
          </a:bodyPr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28DA3B-9D14-4E86-AB67-2A587A1D7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831" y="1795696"/>
            <a:ext cx="3960000" cy="4254937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A583F5-71B0-4CC6-AD22-244EA23E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219E4C-B4B0-4100-B003-053F7FBF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D4C9EE-EDF9-4F72-931C-67B0495E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103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1"/>
            <a:ext cx="7594969" cy="9053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25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924174"/>
            <a:ext cx="3960000" cy="3133725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914472"/>
            <a:ext cx="3960000" cy="314342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9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2694A3-27BC-4AC1-9E40-E79F0956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1802962"/>
            <a:ext cx="3960000" cy="617460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336" y="2724504"/>
            <a:ext cx="3960000" cy="3333396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511" y="2730451"/>
            <a:ext cx="3960000" cy="3327449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07511" y="1800302"/>
            <a:ext cx="3960000" cy="617461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5254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 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AE8C39-E77C-4AD2-ABD6-99F5937041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42975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966EB11-282A-4BE5-8D13-C67B1B0A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975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5811257-E53A-4913-B93A-1FC40677A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2800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526760F-08C4-471B-BDBD-A36A16E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81363A7-45EC-4C4C-8643-D905C37A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5AD14DF5-F427-4A2A-BF65-36EC793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64FE2C8-D21A-47DA-8082-E5E53F3BC2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82800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3EC896FE-0F44-4976-AC84-C05986ED0E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264" y="1802962"/>
            <a:ext cx="3024000" cy="4254938"/>
          </a:xfrm>
        </p:spPr>
        <p:txBody>
          <a:bodyPr/>
          <a:lstStyle>
            <a:lvl1pPr marL="216000" indent="-216000">
              <a:defRPr sz="2000"/>
            </a:lvl1pPr>
            <a:lvl2pPr marL="432000" indent="-216000">
              <a:defRPr sz="2000"/>
            </a:lvl2pPr>
            <a:lvl3pPr marL="648000" indent="-216000">
              <a:defRPr sz="2000"/>
            </a:lvl3pPr>
            <a:lvl4pPr marL="864000" indent="-216000">
              <a:defRPr sz="2000"/>
            </a:lvl4pPr>
            <a:lvl5pPr marL="1152000" indent="-216000"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5E75B965-F5AB-4DD3-8E07-8424EDD7511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212264" y="271200"/>
            <a:ext cx="3024000" cy="1325563"/>
          </a:xfrm>
        </p:spPr>
        <p:txBody>
          <a:bodyPr anchor="b">
            <a:noAutofit/>
          </a:bodyPr>
          <a:lstStyle>
            <a:lvl1pPr marL="0" indent="0">
              <a:buNone/>
              <a:defRPr sz="275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191112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69973F0-AD06-4B4B-9740-8506B372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24BEE8-7462-4A31-B9F4-DB84347E2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802962"/>
            <a:ext cx="10304744" cy="425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E1930D9-D939-4946-BBE3-16BF6093DA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596" y="6453763"/>
            <a:ext cx="922379" cy="230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7130F1-CFAE-4F3E-8DBA-15451F694089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9401577-0F42-42F8-9BA8-73102A537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69" y="72806"/>
            <a:ext cx="477151" cy="338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CBCBD9C-3C31-42D4-A78B-497858E3EA1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F12FEC-95B7-429F-BE0E-75829CD3B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6843" y="6394838"/>
            <a:ext cx="8535020" cy="37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C7A058D-6776-4EBC-8542-AD9B1A33D1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853" y="6021469"/>
            <a:ext cx="2601220" cy="8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1" r:id="rId12"/>
    <p:sldLayoutId id="2147483672" r:id="rId13"/>
    <p:sldLayoutId id="2147483673" r:id="rId14"/>
    <p:sldLayoutId id="2147483682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30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dnet.redcross.s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instagram.com/rodakorset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www.facebook.com/rodakorset/?fref=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.linkedin.com/company/swedish-red-cross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www.youtube.com/user/svenskarodakorset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twitter.com/RodaKorset" TargetMode="External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redcross.se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3D1D05-0764-448D-98DD-2D5BBBFAE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Utbildning Kommunikation	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F8ECED2-38FE-461D-B9B0-B8EAB97F41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Johanna Uhlin, </a:t>
            </a:r>
            <a:r>
              <a:rPr lang="sv-SE" err="1"/>
              <a:t>Kommunikationsstrateg</a:t>
            </a: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08A099F-1AEC-4C44-8F85-045BEE4C6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229870" indent="-229870"/>
            <a:r>
              <a:rPr lang="sv-SE">
                <a:cs typeface="Arial"/>
              </a:rPr>
              <a:t>2 December 2021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2094BBE-A429-4E55-8E94-5D92DF946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904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Kommunikationsprocessen</a:t>
            </a:r>
          </a:p>
        </p:txBody>
      </p:sp>
      <p:graphicFrame>
        <p:nvGraphicFramePr>
          <p:cNvPr id="4" name="Platshållare för innehåll 7">
            <a:extLst>
              <a:ext uri="{FF2B5EF4-FFF2-40B4-BE49-F238E27FC236}">
                <a16:creationId xmlns:a16="http://schemas.microsoft.com/office/drawing/2014/main" id="{89D5B1C2-B17D-40AF-9970-191CE04BC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002133"/>
              </p:ext>
            </p:extLst>
          </p:nvPr>
        </p:nvGraphicFramePr>
        <p:xfrm>
          <a:off x="-134471" y="1690893"/>
          <a:ext cx="10717305" cy="476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242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1. Syfte och målbild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261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/>
          <a:p>
            <a:r>
              <a:rPr lang="sv-SE"/>
              <a:t>Syfte och målbild</a:t>
            </a:r>
          </a:p>
        </p:txBody>
      </p:sp>
      <p:pic>
        <p:nvPicPr>
          <p:cNvPr id="4" name="Bildobjekt 3" descr="En bild som visar person, inomhus, mat, rätt&#10;&#10;Automatiskt genererad beskrivning">
            <a:extLst>
              <a:ext uri="{FF2B5EF4-FFF2-40B4-BE49-F238E27FC236}">
                <a16:creationId xmlns:a16="http://schemas.microsoft.com/office/drawing/2014/main" id="{1FD9F9E7-8B50-4C17-A1A7-06D862E3F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r="39582" b="-1"/>
          <a:stretch/>
        </p:blipFill>
        <p:spPr>
          <a:xfrm>
            <a:off x="6096000" y="10"/>
            <a:ext cx="6096000" cy="685799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AEDE2-2A21-45F2-80D5-EE228D545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974" y="2112244"/>
            <a:ext cx="4649752" cy="40610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Vad har hänt?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/>
              <a:t>Varför</a:t>
            </a:r>
            <a:r>
              <a:rPr lang="sv-SE" dirty="0"/>
              <a:t> ska vi kommunicera?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Vilka resurser (personella och ekonomiska) finns?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Hur prioriterat är detta ärende?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Är det en kommunikationsutmaning?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Hur ser tidsplanen 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Vilket resultat är du ute efter?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7075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2. Definiera kommunikationsmål och målgrupper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013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Målgrupper och kommunikationsmål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E8CEE0EA-9EDC-4960-A826-3560F6009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573485"/>
              </p:ext>
            </p:extLst>
          </p:nvPr>
        </p:nvGraphicFramePr>
        <p:xfrm>
          <a:off x="942975" y="1802962"/>
          <a:ext cx="10304744" cy="42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789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102FF7-5C80-43F7-9233-7062D9F2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Målgrupper och kommunikationsmål</a:t>
            </a:r>
          </a:p>
        </p:txBody>
      </p:sp>
      <p:graphicFrame>
        <p:nvGraphicFramePr>
          <p:cNvPr id="4" name="Platshållare för innehåll 8">
            <a:extLst>
              <a:ext uri="{FF2B5EF4-FFF2-40B4-BE49-F238E27FC236}">
                <a16:creationId xmlns:a16="http://schemas.microsoft.com/office/drawing/2014/main" id="{4B5F7763-0E4D-47E5-A4C2-B13278AFF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734701"/>
              </p:ext>
            </p:extLst>
          </p:nvPr>
        </p:nvGraphicFramePr>
        <p:xfrm>
          <a:off x="669600" y="2146478"/>
          <a:ext cx="10972340" cy="3176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148">
                <a:tc>
                  <a:txBody>
                    <a:bodyPr/>
                    <a:lstStyle/>
                    <a:p>
                      <a:r>
                        <a:rPr lang="sv-SE" sz="1400" b="1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Målgrupp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1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Veta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1" i="1" u="none" strike="noStrik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Känna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1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Göra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Allmänhet</a:t>
                      </a:r>
                    </a:p>
                    <a:p>
                      <a:pPr lvl="0">
                        <a:buNone/>
                      </a:pP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Nya frivilliga </a:t>
                      </a:r>
                    </a:p>
                    <a:p>
                      <a:pPr lvl="0">
                        <a:buNone/>
                      </a:pP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Kunskap om att Röda Korset har olika verksamheter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 kan hjälpa till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Intresse för Röda Korset</a:t>
                      </a:r>
                    </a:p>
                    <a:p>
                      <a:pPr lvl="0">
                        <a:buNone/>
                      </a:pPr>
                      <a:endParaRPr lang="sv-SE" sz="1400" b="0" i="1" u="none" strike="noStrik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sv-SE" sz="1400" b="0" i="1" u="none" strike="noStrik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Jag vill också vara med och bidra</a:t>
                      </a: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Skänka pengar till Röda Korset, bli månadsgivare</a:t>
                      </a:r>
                    </a:p>
                    <a:p>
                      <a:pPr lvl="0">
                        <a:buNone/>
                      </a:pPr>
                      <a:endParaRPr lang="sv-SE" sz="1400" b="0" i="1" u="none" strike="noStrik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Bli frivilliga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Förtroendevalda och frivilliga</a:t>
                      </a:r>
                    </a:p>
                    <a:p>
                      <a:pPr lvl="0">
                        <a:buNone/>
                      </a:pP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Kunskap om uppstart av ny verksamhet</a:t>
                      </a:r>
                    </a:p>
                    <a:p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Stolthet och intresse för att hjälpa till med verksamheten</a:t>
                      </a: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Delta i verksamheten, leda verksamheten</a:t>
                      </a:r>
                    </a:p>
                    <a:p>
                      <a:pPr lvl="0">
                        <a:buNone/>
                      </a:pPr>
                      <a:endParaRPr lang="sv-SE" sz="1400" b="0" i="1" u="none" strike="noStrik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718283"/>
                  </a:ext>
                </a:extLst>
              </a:tr>
              <a:tr h="6938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Deltagare i verksamheten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Kunskap om uppstart av ny verksamhet</a:t>
                      </a:r>
                    </a:p>
                    <a:p>
                      <a:endParaRPr lang="sv-SE" sz="1400" b="0" i="1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i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 här verkar kul, jag kan lära mig något, jag vill vara med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400" b="0" i="1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Delta i verksamheten</a:t>
                      </a:r>
                    </a:p>
                  </a:txBody>
                  <a:tcPr marL="116844" marR="116844">
                    <a:lnL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314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085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3. Formulera budskap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601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D8CED5-3AFE-4198-9AEE-8222A26A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Formulera budskap</a:t>
            </a:r>
          </a:p>
        </p:txBody>
      </p:sp>
      <p:sp>
        <p:nvSpPr>
          <p:cNvPr id="33" name="Frihandsfigur: Form 32">
            <a:extLst>
              <a:ext uri="{FF2B5EF4-FFF2-40B4-BE49-F238E27FC236}">
                <a16:creationId xmlns:a16="http://schemas.microsoft.com/office/drawing/2014/main" id="{8F6E70CC-343A-4696-95B0-193C8530164D}"/>
              </a:ext>
            </a:extLst>
          </p:cNvPr>
          <p:cNvSpPr/>
          <p:nvPr/>
        </p:nvSpPr>
        <p:spPr>
          <a:xfrm>
            <a:off x="945993" y="2373649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Budskap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måste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formuleras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efter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målgruppen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  <p:sp>
        <p:nvSpPr>
          <p:cNvPr id="34" name="Frihandsfigur: Form 33">
            <a:extLst>
              <a:ext uri="{FF2B5EF4-FFF2-40B4-BE49-F238E27FC236}">
                <a16:creationId xmlns:a16="http://schemas.microsoft.com/office/drawing/2014/main" id="{7D82DB5F-4519-48B4-8E75-5EDA3F3F318F}"/>
              </a:ext>
            </a:extLst>
          </p:cNvPr>
          <p:cNvSpPr/>
          <p:nvPr/>
        </p:nvSpPr>
        <p:spPr>
          <a:xfrm>
            <a:off x="3580546" y="2373649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Tydligt</a:t>
            </a:r>
            <a:r>
              <a:rPr lang="en-US" sz="1700" kern="1200" dirty="0">
                <a:solidFill>
                  <a:schemeClr val="tx1"/>
                </a:solidFill>
              </a:rPr>
              <a:t> och </a:t>
            </a:r>
            <a:r>
              <a:rPr lang="en-US" sz="1700" kern="1200" dirty="0" err="1">
                <a:solidFill>
                  <a:schemeClr val="tx1"/>
                </a:solidFill>
              </a:rPr>
              <a:t>korrekt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  <p:sp>
        <p:nvSpPr>
          <p:cNvPr id="35" name="Frihandsfigur: Form 34">
            <a:extLst>
              <a:ext uri="{FF2B5EF4-FFF2-40B4-BE49-F238E27FC236}">
                <a16:creationId xmlns:a16="http://schemas.microsoft.com/office/drawing/2014/main" id="{3594CDC9-8565-4849-936D-AFB4E7AE28BD}"/>
              </a:ext>
            </a:extLst>
          </p:cNvPr>
          <p:cNvSpPr/>
          <p:nvPr/>
        </p:nvSpPr>
        <p:spPr>
          <a:xfrm>
            <a:off x="6215099" y="2373649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Enkelt</a:t>
            </a:r>
            <a:r>
              <a:rPr lang="en-US" sz="1700" kern="1200" dirty="0">
                <a:solidFill>
                  <a:schemeClr val="tx1"/>
                </a:solidFill>
              </a:rPr>
              <a:t> och </a:t>
            </a:r>
            <a:r>
              <a:rPr lang="en-US" sz="1700" kern="1200" dirty="0" err="1">
                <a:solidFill>
                  <a:schemeClr val="tx1"/>
                </a:solidFill>
              </a:rPr>
              <a:t>konkret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  <p:sp>
        <p:nvSpPr>
          <p:cNvPr id="36" name="Frihandsfigur: Form 35">
            <a:extLst>
              <a:ext uri="{FF2B5EF4-FFF2-40B4-BE49-F238E27FC236}">
                <a16:creationId xmlns:a16="http://schemas.microsoft.com/office/drawing/2014/main" id="{D27C64A2-CD93-47FA-83C3-0E8B71F04516}"/>
              </a:ext>
            </a:extLst>
          </p:cNvPr>
          <p:cNvSpPr/>
          <p:nvPr/>
        </p:nvSpPr>
        <p:spPr>
          <a:xfrm>
            <a:off x="8849652" y="2373649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Stimulera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flera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sinnen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  <p:sp>
        <p:nvSpPr>
          <p:cNvPr id="37" name="Frihandsfigur: Form 36">
            <a:extLst>
              <a:ext uri="{FF2B5EF4-FFF2-40B4-BE49-F238E27FC236}">
                <a16:creationId xmlns:a16="http://schemas.microsoft.com/office/drawing/2014/main" id="{0F6EDBD6-7EC8-4158-8EFC-526B1CC1A52A}"/>
              </a:ext>
            </a:extLst>
          </p:cNvPr>
          <p:cNvSpPr/>
          <p:nvPr/>
        </p:nvSpPr>
        <p:spPr>
          <a:xfrm>
            <a:off x="2263270" y="4050183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Repetera</a:t>
            </a:r>
            <a:r>
              <a:rPr lang="en-US" sz="1700" kern="1200" dirty="0">
                <a:solidFill>
                  <a:schemeClr val="tx1"/>
                </a:solidFill>
              </a:rPr>
              <a:t> i </a:t>
            </a:r>
            <a:r>
              <a:rPr lang="en-US" sz="1700" kern="1200" dirty="0" err="1">
                <a:solidFill>
                  <a:schemeClr val="tx1"/>
                </a:solidFill>
              </a:rPr>
              <a:t>olika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kanaler</a:t>
            </a:r>
            <a:r>
              <a:rPr lang="en-US" sz="1700" kern="1200" dirty="0">
                <a:solidFill>
                  <a:schemeClr val="tx1"/>
                </a:solidFill>
              </a:rPr>
              <a:t>, vid </a:t>
            </a:r>
            <a:r>
              <a:rPr lang="en-US" sz="1700" kern="1200" dirty="0" err="1">
                <a:solidFill>
                  <a:schemeClr val="tx1"/>
                </a:solidFill>
              </a:rPr>
              <a:t>olika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tidpunkter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  <p:sp>
        <p:nvSpPr>
          <p:cNvPr id="38" name="Frihandsfigur: Form 37">
            <a:extLst>
              <a:ext uri="{FF2B5EF4-FFF2-40B4-BE49-F238E27FC236}">
                <a16:creationId xmlns:a16="http://schemas.microsoft.com/office/drawing/2014/main" id="{E6195A64-14E1-42B6-9388-8C50E5D1D585}"/>
              </a:ext>
            </a:extLst>
          </p:cNvPr>
          <p:cNvSpPr/>
          <p:nvPr/>
        </p:nvSpPr>
        <p:spPr>
          <a:xfrm>
            <a:off x="4897823" y="4050183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Följ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upp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tidigare</a:t>
            </a:r>
            <a:r>
              <a:rPr lang="en-US" sz="1700" kern="1200" dirty="0">
                <a:solidFill>
                  <a:schemeClr val="tx1"/>
                </a:solidFill>
              </a:rPr>
              <a:t> information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  <p:sp>
        <p:nvSpPr>
          <p:cNvPr id="39" name="Frihandsfigur: Form 38">
            <a:extLst>
              <a:ext uri="{FF2B5EF4-FFF2-40B4-BE49-F238E27FC236}">
                <a16:creationId xmlns:a16="http://schemas.microsoft.com/office/drawing/2014/main" id="{0C71F762-A7CC-434D-B893-CCD08E453448}"/>
              </a:ext>
            </a:extLst>
          </p:cNvPr>
          <p:cNvSpPr/>
          <p:nvPr/>
        </p:nvSpPr>
        <p:spPr>
          <a:xfrm>
            <a:off x="7532375" y="4050183"/>
            <a:ext cx="2395047" cy="1437028"/>
          </a:xfrm>
          <a:custGeom>
            <a:avLst/>
            <a:gdLst>
              <a:gd name="connsiteX0" fmla="*/ 0 w 2395047"/>
              <a:gd name="connsiteY0" fmla="*/ 239509 h 1437028"/>
              <a:gd name="connsiteX1" fmla="*/ 239509 w 2395047"/>
              <a:gd name="connsiteY1" fmla="*/ 0 h 1437028"/>
              <a:gd name="connsiteX2" fmla="*/ 2155538 w 2395047"/>
              <a:gd name="connsiteY2" fmla="*/ 0 h 1437028"/>
              <a:gd name="connsiteX3" fmla="*/ 2395047 w 2395047"/>
              <a:gd name="connsiteY3" fmla="*/ 239509 h 1437028"/>
              <a:gd name="connsiteX4" fmla="*/ 2395047 w 2395047"/>
              <a:gd name="connsiteY4" fmla="*/ 1197519 h 1437028"/>
              <a:gd name="connsiteX5" fmla="*/ 2155538 w 2395047"/>
              <a:gd name="connsiteY5" fmla="*/ 1437028 h 1437028"/>
              <a:gd name="connsiteX6" fmla="*/ 239509 w 2395047"/>
              <a:gd name="connsiteY6" fmla="*/ 1437028 h 1437028"/>
              <a:gd name="connsiteX7" fmla="*/ 0 w 2395047"/>
              <a:gd name="connsiteY7" fmla="*/ 1197519 h 1437028"/>
              <a:gd name="connsiteX8" fmla="*/ 0 w 2395047"/>
              <a:gd name="connsiteY8" fmla="*/ 239509 h 14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047" h="1437028">
                <a:moveTo>
                  <a:pt x="0" y="239509"/>
                </a:moveTo>
                <a:cubicBezTo>
                  <a:pt x="0" y="107232"/>
                  <a:pt x="107232" y="0"/>
                  <a:pt x="239509" y="0"/>
                </a:cubicBezTo>
                <a:lnTo>
                  <a:pt x="2155538" y="0"/>
                </a:lnTo>
                <a:cubicBezTo>
                  <a:pt x="2287815" y="0"/>
                  <a:pt x="2395047" y="107232"/>
                  <a:pt x="2395047" y="239509"/>
                </a:cubicBezTo>
                <a:lnTo>
                  <a:pt x="2395047" y="1197519"/>
                </a:lnTo>
                <a:cubicBezTo>
                  <a:pt x="2395047" y="1329796"/>
                  <a:pt x="2287815" y="1437028"/>
                  <a:pt x="2155538" y="1437028"/>
                </a:cubicBezTo>
                <a:lnTo>
                  <a:pt x="239509" y="1437028"/>
                </a:lnTo>
                <a:cubicBezTo>
                  <a:pt x="107232" y="1437028"/>
                  <a:pt x="0" y="1329796"/>
                  <a:pt x="0" y="1197519"/>
                </a:cubicBezTo>
                <a:lnTo>
                  <a:pt x="0" y="239509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20" tIns="134920" rIns="134920" bIns="13492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>
                <a:solidFill>
                  <a:schemeClr val="tx1"/>
                </a:solidFill>
              </a:rPr>
              <a:t>Få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ut</a:t>
            </a:r>
            <a:r>
              <a:rPr lang="en-US" sz="1700" kern="1200" dirty="0">
                <a:solidFill>
                  <a:schemeClr val="tx1"/>
                </a:solidFill>
              </a:rPr>
              <a:t> information </a:t>
            </a:r>
            <a:r>
              <a:rPr lang="en-US" sz="1700" kern="1200" dirty="0" err="1">
                <a:solidFill>
                  <a:schemeClr val="tx1"/>
                </a:solidFill>
              </a:rPr>
              <a:t>så</a:t>
            </a:r>
            <a:r>
              <a:rPr lang="en-US" sz="1700" kern="1200" dirty="0">
                <a:solidFill>
                  <a:schemeClr val="tx1"/>
                </a:solidFill>
              </a:rPr>
              <a:t> fort </a:t>
            </a:r>
            <a:r>
              <a:rPr lang="en-US" sz="1700" kern="1200" dirty="0" err="1">
                <a:solidFill>
                  <a:schemeClr val="tx1"/>
                </a:solidFill>
              </a:rPr>
              <a:t>som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möjligt</a:t>
            </a:r>
            <a:r>
              <a:rPr lang="en-US" sz="1700" dirty="0">
                <a:solidFill>
                  <a:schemeClr val="tx1"/>
                </a:solidFill>
              </a:rPr>
              <a:t> - 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motverkar</a:t>
            </a:r>
            <a:r>
              <a:rPr lang="en-US" sz="1700" kern="1200" dirty="0">
                <a:solidFill>
                  <a:schemeClr val="tx1"/>
                </a:solidFill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</a:rPr>
              <a:t>rykten</a:t>
            </a:r>
            <a:endParaRPr lang="en-US" sz="1700" kern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B4CEF5-F8AC-4BD5-ACE5-4F28E861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00" y="303512"/>
            <a:ext cx="10304744" cy="1325563"/>
          </a:xfrm>
        </p:spPr>
        <p:txBody>
          <a:bodyPr/>
          <a:lstStyle/>
          <a:p>
            <a:r>
              <a:rPr lang="sv-SE"/>
              <a:t>Budskapsmall - exempel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4A204095-FA04-43B2-94CF-BF84D76844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9600" y="1754205"/>
          <a:ext cx="10765519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119">
                  <a:extLst>
                    <a:ext uri="{9D8B030D-6E8A-4147-A177-3AD203B41FA5}">
                      <a16:colId xmlns:a16="http://schemas.microsoft.com/office/drawing/2014/main" val="3751213028"/>
                    </a:ext>
                  </a:extLst>
                </a:gridCol>
                <a:gridCol w="2394049">
                  <a:extLst>
                    <a:ext uri="{9D8B030D-6E8A-4147-A177-3AD203B41FA5}">
                      <a16:colId xmlns:a16="http://schemas.microsoft.com/office/drawing/2014/main" val="280276775"/>
                    </a:ext>
                  </a:extLst>
                </a:gridCol>
                <a:gridCol w="1973179">
                  <a:extLst>
                    <a:ext uri="{9D8B030D-6E8A-4147-A177-3AD203B41FA5}">
                      <a16:colId xmlns:a16="http://schemas.microsoft.com/office/drawing/2014/main" val="224727685"/>
                    </a:ext>
                  </a:extLst>
                </a:gridCol>
                <a:gridCol w="2085474">
                  <a:extLst>
                    <a:ext uri="{9D8B030D-6E8A-4147-A177-3AD203B41FA5}">
                      <a16:colId xmlns:a16="http://schemas.microsoft.com/office/drawing/2014/main" val="3076895249"/>
                    </a:ext>
                  </a:extLst>
                </a:gridCol>
                <a:gridCol w="2130698">
                  <a:extLst>
                    <a:ext uri="{9D8B030D-6E8A-4147-A177-3AD203B41FA5}">
                      <a16:colId xmlns:a16="http://schemas.microsoft.com/office/drawing/2014/main" val="1400092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/>
                        <a:t>Vad händer? Kärnbudskapet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Varför?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Vad innebär det?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Hur?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Målbild – vad ska det leda till?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69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 har nu en öronmärkt insamling</a:t>
                      </a:r>
                      <a:r>
                        <a:rPr lang="sv-S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för att vi ska kunna upprätta arbete och stötta de som drabbas av Corona-krisen.</a:t>
                      </a:r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För att hjälpa där hjälp behövs. För att stärka varumärket, </a:t>
                      </a:r>
                      <a:r>
                        <a:rPr lang="sv-S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 människor en möjlighet att ge och delta i insamlingen, påminna om att Röda Korset är världens största katastroforganisation.</a:t>
                      </a:r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Att kretsen snabbt ska starta en insamling, när vi har uppmärksamhet i media och att </a:t>
                      </a:r>
                      <a:r>
                        <a:rPr lang="sv-SE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få ett bra resultat och motsvara förväntningarna i samhället.</a:t>
                      </a:r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Kretsen startar en insamling. Alla rödakorsare kan hjälpa till att dela insamlingen i sociala medier.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Få in medel för att kunna hjälpa ännu mer. Visa vår handlingskraft. Skapa glädje och stolthet bland rödakorsare.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07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14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934EC1-5F62-45F6-8B77-A7A7D100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4. Gör ett aktivt kanalval och planera aktiviteter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2B134D2-86A4-4327-9B8E-6CD09DD41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7419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D8CED5-3AFE-4198-9AEE-8222A26A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Innehåll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218414D4-6109-41BC-84B6-2C6F34EB4C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160573"/>
              </p:ext>
            </p:extLst>
          </p:nvPr>
        </p:nvGraphicFramePr>
        <p:xfrm>
          <a:off x="942975" y="1802962"/>
          <a:ext cx="10304744" cy="42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3619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F3D74-2ACF-479C-AB75-8DAFE3F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Kommunikationskanaler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6A6FF-F6B7-4079-B0EA-0A857EA15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164" y="1802962"/>
            <a:ext cx="5457825" cy="4254938"/>
          </a:xfrm>
        </p:spPr>
        <p:txBody>
          <a:bodyPr>
            <a:normAutofit/>
          </a:bodyPr>
          <a:lstStyle/>
          <a:p>
            <a:r>
              <a:rPr lang="en-US" altLang="sv-SE" sz="2000" dirty="0" err="1"/>
              <a:t>Välj</a:t>
            </a:r>
            <a:r>
              <a:rPr lang="en-US" altLang="sv-SE" sz="2000" dirty="0"/>
              <a:t> </a:t>
            </a:r>
            <a:r>
              <a:rPr lang="en-US" altLang="sv-SE" sz="2000" dirty="0" err="1"/>
              <a:t>kanal</a:t>
            </a:r>
            <a:r>
              <a:rPr lang="en-US" altLang="sv-SE" sz="2000" dirty="0"/>
              <a:t> </a:t>
            </a:r>
            <a:r>
              <a:rPr lang="en-US" altLang="sv-SE" sz="2000" dirty="0" err="1"/>
              <a:t>baserat</a:t>
            </a:r>
            <a:r>
              <a:rPr lang="en-US" altLang="sv-SE" sz="2000" dirty="0"/>
              <a:t> </a:t>
            </a:r>
            <a:r>
              <a:rPr lang="en-US" altLang="sv-SE" sz="2000" dirty="0" err="1"/>
              <a:t>på</a:t>
            </a:r>
            <a:r>
              <a:rPr lang="en-US" altLang="sv-SE" sz="2000" dirty="0"/>
              <a:t> </a:t>
            </a:r>
            <a:r>
              <a:rPr lang="en-US" altLang="sv-SE" sz="2000" dirty="0" err="1"/>
              <a:t>typ</a:t>
            </a:r>
            <a:r>
              <a:rPr lang="en-US" altLang="sv-SE" sz="2000" dirty="0"/>
              <a:t> av </a:t>
            </a:r>
            <a:r>
              <a:rPr lang="en-US" altLang="sv-SE" sz="2000" dirty="0" err="1"/>
              <a:t>kommunikation</a:t>
            </a:r>
            <a:r>
              <a:rPr lang="en-US" altLang="sv-SE" sz="2000" dirty="0"/>
              <a:t>, </a:t>
            </a:r>
            <a:r>
              <a:rPr lang="en-US" altLang="sv-SE" sz="2000" dirty="0" err="1"/>
              <a:t>målgrupp</a:t>
            </a:r>
            <a:r>
              <a:rPr lang="en-US" altLang="sv-SE" sz="2000" dirty="0"/>
              <a:t> och </a:t>
            </a:r>
            <a:r>
              <a:rPr lang="en-US" altLang="sv-SE" sz="2000" dirty="0" err="1"/>
              <a:t>önskad</a:t>
            </a:r>
            <a:r>
              <a:rPr lang="en-US" altLang="sv-SE" sz="2000" dirty="0"/>
              <a:t> </a:t>
            </a:r>
            <a:r>
              <a:rPr lang="en-US" altLang="sv-SE" sz="2000" dirty="0" err="1"/>
              <a:t>effekt</a:t>
            </a:r>
            <a:r>
              <a:rPr lang="en-US" altLang="sv-SE" sz="2000" dirty="0"/>
              <a:t>.</a:t>
            </a:r>
          </a:p>
          <a:p>
            <a:endParaRPr lang="en-US" altLang="sv-SE" sz="2000" dirty="0"/>
          </a:p>
          <a:p>
            <a:r>
              <a:rPr lang="sv-SE" altLang="sv-SE" sz="2000" dirty="0"/>
              <a:t>Möten</a:t>
            </a:r>
          </a:p>
          <a:p>
            <a:r>
              <a:rPr lang="sv-SE" altLang="sv-SE" sz="2000" dirty="0"/>
              <a:t>Konferenser/events</a:t>
            </a:r>
          </a:p>
          <a:p>
            <a:r>
              <a:rPr lang="sv-SE" altLang="sv-SE" sz="2000" dirty="0"/>
              <a:t>E-mail </a:t>
            </a:r>
          </a:p>
          <a:p>
            <a:r>
              <a:rPr lang="en-US" altLang="sv-SE" sz="2000" dirty="0" err="1"/>
              <a:t>Telefon</a:t>
            </a:r>
            <a:endParaRPr lang="en-US" altLang="sv-SE" sz="2000" dirty="0"/>
          </a:p>
          <a:p>
            <a:r>
              <a:rPr lang="en-US" altLang="sv-SE" sz="2000" dirty="0"/>
              <a:t>SMS </a:t>
            </a:r>
          </a:p>
          <a:p>
            <a:r>
              <a:rPr lang="en-US" altLang="sv-SE" sz="2000" dirty="0" err="1"/>
              <a:t>Kaffe</a:t>
            </a:r>
            <a:r>
              <a:rPr lang="en-US" altLang="sv-SE" sz="2000" dirty="0"/>
              <a:t>/</a:t>
            </a:r>
            <a:r>
              <a:rPr lang="en-US" altLang="sv-SE" sz="2000" dirty="0" err="1"/>
              <a:t>lunchrast</a:t>
            </a:r>
            <a:endParaRPr lang="en-US" altLang="sv-SE" sz="2000" dirty="0"/>
          </a:p>
          <a:p>
            <a:r>
              <a:rPr lang="en-US" altLang="sv-SE" sz="2000" dirty="0" err="1"/>
              <a:t>Chefen</a:t>
            </a:r>
            <a:r>
              <a:rPr lang="en-US" altLang="sv-SE" sz="2000" dirty="0"/>
              <a:t>/</a:t>
            </a:r>
            <a:r>
              <a:rPr lang="en-US" altLang="sv-SE" sz="2000" dirty="0" err="1"/>
              <a:t>kollegor</a:t>
            </a:r>
            <a:endParaRPr lang="en-US" altLang="sv-SE" sz="2000" dirty="0"/>
          </a:p>
          <a:p>
            <a:r>
              <a:rPr lang="sv-SE" altLang="sv-SE" sz="2000" dirty="0"/>
              <a:t>Intranät</a:t>
            </a:r>
          </a:p>
          <a:p>
            <a:r>
              <a:rPr lang="sv-SE" altLang="sv-SE" sz="2000" dirty="0"/>
              <a:t>Teater/musikaler</a:t>
            </a:r>
          </a:p>
          <a:p>
            <a:endParaRPr lang="en-US" altLang="sv-SE" sz="2000" dirty="0"/>
          </a:p>
          <a:p>
            <a:endParaRPr lang="sv-SE" sz="20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D1A2A79-7542-4062-843D-4E90365939B0}"/>
              </a:ext>
            </a:extLst>
          </p:cNvPr>
          <p:cNvSpPr txBox="1"/>
          <p:nvPr/>
        </p:nvSpPr>
        <p:spPr>
          <a:xfrm>
            <a:off x="8767775" y="2756647"/>
            <a:ext cx="4348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altLang="sv-SE" sz="2000"/>
              <a:t>Webbsida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altLang="sv-SE" sz="2000"/>
              <a:t>Sociala medier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sv-SE" sz="2000" err="1"/>
              <a:t>Videokonferenser</a:t>
            </a:r>
            <a:endParaRPr lang="en-US" altLang="sv-S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sv-SE" sz="2000"/>
              <a:t>TV-</a:t>
            </a:r>
            <a:r>
              <a:rPr lang="en-US" altLang="sv-SE" sz="2000" err="1"/>
              <a:t>skärmar</a:t>
            </a:r>
            <a:endParaRPr lang="en-US" altLang="sv-S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sv-SE" sz="2000"/>
              <a:t>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sv-SE" sz="2000" err="1"/>
              <a:t>Anslagstavlor</a:t>
            </a:r>
            <a:endParaRPr lang="en-US" altLang="sv-S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sv-SE" sz="2000"/>
              <a:t>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altLang="sv-SE" sz="2000"/>
              <a:t>Tidningar/magasin</a:t>
            </a:r>
          </a:p>
        </p:txBody>
      </p:sp>
      <p:pic>
        <p:nvPicPr>
          <p:cNvPr id="6" name="Bildobjekt 5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F193935D-ACDD-43BD-9C85-66D899699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r="30004" b="-1"/>
          <a:stretch/>
        </p:blipFill>
        <p:spPr>
          <a:xfrm>
            <a:off x="942975" y="1802962"/>
            <a:ext cx="3960000" cy="4254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072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F3D74-2ACF-479C-AB75-8DAFE3F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Röda Kors-kanaler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6A6FF-F6B7-4079-B0EA-0A857EA15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02962"/>
            <a:ext cx="3960000" cy="4254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sv-SE" dirty="0">
                <a:hlinkClick r:id="rId3"/>
              </a:rPr>
              <a:t>Rednet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/>
              <a:t>Kretsnytt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>
                <a:ea typeface="+mn-lt"/>
                <a:cs typeface="+mn-lt"/>
              </a:rPr>
              <a:t>Lokala webbsidor</a:t>
            </a:r>
            <a:endParaRPr lang="sv-SE" dirty="0"/>
          </a:p>
          <a:p>
            <a:pPr marL="215900" indent="-215900"/>
            <a:r>
              <a:rPr lang="sv-SE" dirty="0"/>
              <a:t>Möten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/>
              <a:t>E-post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/>
              <a:t>Facebook-grupper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/>
              <a:t>Teams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/>
              <a:t>SMS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/>
              <a:t>Telefon</a:t>
            </a:r>
            <a:endParaRPr lang="sv-SE" dirty="0">
              <a:cs typeface="Arial"/>
            </a:endParaRPr>
          </a:p>
          <a:p>
            <a:pPr marL="215900" indent="-215900"/>
            <a:r>
              <a:rPr lang="sv-SE" dirty="0">
                <a:cs typeface="Arial"/>
              </a:rPr>
              <a:t>Brev</a:t>
            </a:r>
          </a:p>
          <a:p>
            <a:pPr marL="215900" indent="-215900"/>
            <a:endParaRPr lang="sv-SE" dirty="0">
              <a:cs typeface="Arial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4107A1F-C316-41C8-B320-986C9574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7" y="2033568"/>
            <a:ext cx="7091076" cy="3793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31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F3D74-2ACF-479C-AB75-8DAFE3FD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Röda Korset i sociala medier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B6A6FF-F6B7-4079-B0EA-0A857EA1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>
                <a:hlinkClick r:id="rId2"/>
              </a:rPr>
              <a:t>Facebook</a:t>
            </a:r>
            <a:endParaRPr lang="sv-SE" sz="2000"/>
          </a:p>
          <a:p>
            <a:r>
              <a:rPr lang="sv-SE" sz="2000" err="1">
                <a:hlinkClick r:id="rId3"/>
              </a:rPr>
              <a:t>Instagram</a:t>
            </a:r>
            <a:endParaRPr lang="sv-SE" sz="2000"/>
          </a:p>
          <a:p>
            <a:r>
              <a:rPr lang="sv-SE" sz="2000">
                <a:hlinkClick r:id="rId4"/>
              </a:rPr>
              <a:t>Twitter</a:t>
            </a:r>
            <a:endParaRPr lang="sv-SE" sz="2000"/>
          </a:p>
          <a:p>
            <a:r>
              <a:rPr lang="sv-SE" sz="2000">
                <a:hlinkClick r:id="rId5"/>
              </a:rPr>
              <a:t>Youtube</a:t>
            </a:r>
            <a:endParaRPr lang="sv-SE" sz="2000"/>
          </a:p>
          <a:p>
            <a:r>
              <a:rPr lang="sv-SE" sz="2000">
                <a:hlinkClick r:id="rId6"/>
              </a:rPr>
              <a:t>LinkedIn</a:t>
            </a:r>
            <a:endParaRPr lang="sv-SE" sz="2000"/>
          </a:p>
          <a:p>
            <a:endParaRPr lang="sv-SE" sz="20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AC5B6D7-6749-49AF-8952-A79EB3D59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130" y="1676760"/>
            <a:ext cx="8456590" cy="440330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1E8B91C-0DE6-47DF-82B4-F6899BE00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2900" y="4335038"/>
            <a:ext cx="4145285" cy="255903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165B8AA-9391-466A-B6D8-25A14DDDC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174" y="1882959"/>
            <a:ext cx="5723930" cy="333184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20017CC-3CF9-4619-9A2C-6CD032B744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7219" y="4448424"/>
            <a:ext cx="5113412" cy="25154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857FBF2-C231-4391-BAFA-44474F5D6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72" y="1676760"/>
            <a:ext cx="2450369" cy="43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21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9ADA68-D42E-4737-89AC-A8F9F8DB8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53" y="336784"/>
            <a:ext cx="10304744" cy="1325563"/>
          </a:xfrm>
        </p:spPr>
        <p:txBody>
          <a:bodyPr/>
          <a:lstStyle/>
          <a:p>
            <a:r>
              <a:rPr lang="sv-SE" dirty="0"/>
              <a:t>Kommunikationsplan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C2F6D794-3F45-4C06-9AAD-269C3990F4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405130"/>
              </p:ext>
            </p:extLst>
          </p:nvPr>
        </p:nvGraphicFramePr>
        <p:xfrm>
          <a:off x="656153" y="1913965"/>
          <a:ext cx="10285271" cy="3944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7093">
                  <a:extLst>
                    <a:ext uri="{9D8B030D-6E8A-4147-A177-3AD203B41FA5}">
                      <a16:colId xmlns:a16="http://schemas.microsoft.com/office/drawing/2014/main" val="576555474"/>
                    </a:ext>
                  </a:extLst>
                </a:gridCol>
                <a:gridCol w="1957029">
                  <a:extLst>
                    <a:ext uri="{9D8B030D-6E8A-4147-A177-3AD203B41FA5}">
                      <a16:colId xmlns:a16="http://schemas.microsoft.com/office/drawing/2014/main" val="1296336427"/>
                    </a:ext>
                  </a:extLst>
                </a:gridCol>
                <a:gridCol w="2101994">
                  <a:extLst>
                    <a:ext uri="{9D8B030D-6E8A-4147-A177-3AD203B41FA5}">
                      <a16:colId xmlns:a16="http://schemas.microsoft.com/office/drawing/2014/main" val="3715929067"/>
                    </a:ext>
                  </a:extLst>
                </a:gridCol>
                <a:gridCol w="971265">
                  <a:extLst>
                    <a:ext uri="{9D8B030D-6E8A-4147-A177-3AD203B41FA5}">
                      <a16:colId xmlns:a16="http://schemas.microsoft.com/office/drawing/2014/main" val="2580145132"/>
                    </a:ext>
                  </a:extLst>
                </a:gridCol>
                <a:gridCol w="858918">
                  <a:extLst>
                    <a:ext uri="{9D8B030D-6E8A-4147-A177-3AD203B41FA5}">
                      <a16:colId xmlns:a16="http://schemas.microsoft.com/office/drawing/2014/main" val="190772504"/>
                    </a:ext>
                  </a:extLst>
                </a:gridCol>
                <a:gridCol w="1493140">
                  <a:extLst>
                    <a:ext uri="{9D8B030D-6E8A-4147-A177-3AD203B41FA5}">
                      <a16:colId xmlns:a16="http://schemas.microsoft.com/office/drawing/2014/main" val="1527922421"/>
                    </a:ext>
                  </a:extLst>
                </a:gridCol>
                <a:gridCol w="695832">
                  <a:extLst>
                    <a:ext uri="{9D8B030D-6E8A-4147-A177-3AD203B41FA5}">
                      <a16:colId xmlns:a16="http://schemas.microsoft.com/office/drawing/2014/main" val="3489738472"/>
                    </a:ext>
                  </a:extLst>
                </a:gridCol>
              </a:tblGrid>
              <a:tr h="298635"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Aktivitet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Målgrupp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Syfte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Kanal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Tidpunkt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Ansvarig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400" u="none" strike="noStrike">
                          <a:effectLst/>
                        </a:rPr>
                        <a:t>Status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0056811"/>
                  </a:ext>
                </a:extLst>
              </a:tr>
              <a:tr h="360849"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3559167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7637607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0059600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79373801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69167749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4341461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71926095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1122419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5321420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7837473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1676647"/>
                  </a:ext>
                </a:extLst>
              </a:tr>
              <a:tr h="298635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8835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89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82A446-C249-4DFA-BE1B-BE46D7B6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Kommunikationsplan – exempel</a:t>
            </a:r>
            <a:endParaRPr lang="sv-SE" dirty="0">
              <a:solidFill>
                <a:srgbClr val="FF0000"/>
              </a:solidFill>
            </a:endParaRPr>
          </a:p>
        </p:txBody>
      </p:sp>
      <p:graphicFrame>
        <p:nvGraphicFramePr>
          <p:cNvPr id="10" name="Platshållare för innehåll 9">
            <a:extLst>
              <a:ext uri="{FF2B5EF4-FFF2-40B4-BE49-F238E27FC236}">
                <a16:creationId xmlns:a16="http://schemas.microsoft.com/office/drawing/2014/main" id="{32829F18-BBB4-41DC-9538-A3AE1FBB7F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543263"/>
              </p:ext>
            </p:extLst>
          </p:nvPr>
        </p:nvGraphicFramePr>
        <p:xfrm>
          <a:off x="942975" y="1974492"/>
          <a:ext cx="10304464" cy="3912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2854">
                  <a:extLst>
                    <a:ext uri="{9D8B030D-6E8A-4147-A177-3AD203B41FA5}">
                      <a16:colId xmlns:a16="http://schemas.microsoft.com/office/drawing/2014/main" val="4215323764"/>
                    </a:ext>
                  </a:extLst>
                </a:gridCol>
                <a:gridCol w="1846920">
                  <a:extLst>
                    <a:ext uri="{9D8B030D-6E8A-4147-A177-3AD203B41FA5}">
                      <a16:colId xmlns:a16="http://schemas.microsoft.com/office/drawing/2014/main" val="1141461649"/>
                    </a:ext>
                  </a:extLst>
                </a:gridCol>
                <a:gridCol w="1869444">
                  <a:extLst>
                    <a:ext uri="{9D8B030D-6E8A-4147-A177-3AD203B41FA5}">
                      <a16:colId xmlns:a16="http://schemas.microsoft.com/office/drawing/2014/main" val="4163886156"/>
                    </a:ext>
                  </a:extLst>
                </a:gridCol>
                <a:gridCol w="1576639">
                  <a:extLst>
                    <a:ext uri="{9D8B030D-6E8A-4147-A177-3AD203B41FA5}">
                      <a16:colId xmlns:a16="http://schemas.microsoft.com/office/drawing/2014/main" val="848436025"/>
                    </a:ext>
                  </a:extLst>
                </a:gridCol>
                <a:gridCol w="1621646">
                  <a:extLst>
                    <a:ext uri="{9D8B030D-6E8A-4147-A177-3AD203B41FA5}">
                      <a16:colId xmlns:a16="http://schemas.microsoft.com/office/drawing/2014/main" val="177882007"/>
                    </a:ext>
                  </a:extLst>
                </a:gridCol>
                <a:gridCol w="769434">
                  <a:extLst>
                    <a:ext uri="{9D8B030D-6E8A-4147-A177-3AD203B41FA5}">
                      <a16:colId xmlns:a16="http://schemas.microsoft.com/office/drawing/2014/main" val="2702250786"/>
                    </a:ext>
                  </a:extLst>
                </a:gridCol>
                <a:gridCol w="1077527">
                  <a:extLst>
                    <a:ext uri="{9D8B030D-6E8A-4147-A177-3AD203B41FA5}">
                      <a16:colId xmlns:a16="http://schemas.microsoft.com/office/drawing/2014/main" val="2281531184"/>
                    </a:ext>
                  </a:extLst>
                </a:gridCol>
              </a:tblGrid>
              <a:tr h="263524">
                <a:tc gridSpan="3">
                  <a:txBody>
                    <a:bodyPr/>
                    <a:lstStyle/>
                    <a:p>
                      <a:pPr algn="l" rtl="0" fontAlgn="t"/>
                      <a:r>
                        <a:rPr lang="sv-SE" sz="1400" b="1" u="none" strike="noStrike">
                          <a:effectLst/>
                        </a:rPr>
                        <a:t>Kommunikationsplan ny verksamhet</a:t>
                      </a:r>
                      <a:endParaRPr lang="sv-S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1899648423"/>
                  </a:ext>
                </a:extLst>
              </a:tr>
              <a:tr h="263524"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 dirty="0">
                          <a:effectLst/>
                        </a:rPr>
                        <a:t> 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b="1" u="none" strike="noStrike">
                          <a:effectLst/>
                        </a:rPr>
                        <a:t> </a:t>
                      </a:r>
                      <a:endParaRPr lang="sv-SE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1267511753"/>
                  </a:ext>
                </a:extLst>
              </a:tr>
              <a:tr h="202711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>
                          <a:effectLst/>
                        </a:rPr>
                        <a:t>Aktivitet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>
                          <a:effectLst/>
                        </a:rPr>
                        <a:t>Målgrupp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>
                          <a:effectLst/>
                        </a:rPr>
                        <a:t>Syfte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>
                          <a:effectLst/>
                        </a:rPr>
                        <a:t>Kanal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>
                          <a:effectLst/>
                        </a:rPr>
                        <a:t>Tidpunkt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>
                          <a:effectLst/>
                        </a:rPr>
                        <a:t>Ansvarig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b="1" u="none" strike="noStrike" dirty="0">
                          <a:effectLst/>
                        </a:rPr>
                        <a:t>Status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3017363297"/>
                  </a:ext>
                </a:extLst>
              </a:tr>
              <a:tr h="398664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Nyhet inför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Allmänhet, frivilliga, nya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Information om verksamheten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Lokala webbsidan, sociala medier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Några veckor innan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 dirty="0">
                          <a:effectLst/>
                        </a:rPr>
                        <a:t>Påbörjat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1269986311"/>
                  </a:ext>
                </a:extLst>
              </a:tr>
              <a:tr h="594618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Trycka upp affisch till anslagstavlor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 dirty="0">
                          <a:effectLst/>
                        </a:rPr>
                        <a:t>Allmänhet, nya deltagare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Information om verksamheten, få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Anslagstavlor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Några veckor innan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EE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Påbörjat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2421270475"/>
                  </a:ext>
                </a:extLst>
              </a:tr>
              <a:tr h="594618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Notis i lokaltidningen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Allmänhet, frivilliga, nya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Information om verksamheten, få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Lokaltidnigen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Några veckor innan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EE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106035657"/>
                  </a:ext>
                </a:extLst>
              </a:tr>
              <a:tr h="594618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Information på mötesplatsen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Allmänhet, frivilliga, nya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Information om verksamheten, få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Röda Korsets mötesplats/second hand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En vecka innan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LL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1931534476"/>
                  </a:ext>
                </a:extLst>
              </a:tr>
              <a:tr h="398664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 dirty="0">
                          <a:effectLst/>
                        </a:rPr>
                        <a:t>Informera om verksamhet 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Frivilliga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Få frivilliga till aktiviteten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Kretsens möten, maillista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Några veckor innan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 LL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723106496"/>
                  </a:ext>
                </a:extLst>
              </a:tr>
              <a:tr h="398664"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Nyhet efter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Allmänhet, frivilliga, nya deltagare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Information om verksamheten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sv-SE" sz="1200" u="none" strike="noStrike">
                          <a:effectLst/>
                        </a:rPr>
                        <a:t>Lokala webbsidan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Efter uppstart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NN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3424106351"/>
                  </a:ext>
                </a:extLst>
              </a:tr>
              <a:tr h="202711"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57" marR="6757" marT="6757" marB="0"/>
                </a:tc>
                <a:extLst>
                  <a:ext uri="{0D108BD9-81ED-4DB2-BD59-A6C34878D82A}">
                    <a16:rowId xmlns:a16="http://schemas.microsoft.com/office/drawing/2014/main" val="2980718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56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5. Kommunicera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210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F3D74-2ACF-479C-AB75-8DAFE3F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Hur kommunicerar du?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047C8D17-4997-4D47-9D49-1E166F36D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878567"/>
              </p:ext>
            </p:extLst>
          </p:nvPr>
        </p:nvGraphicFramePr>
        <p:xfrm>
          <a:off x="942975" y="1802962"/>
          <a:ext cx="10304744" cy="42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7247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Insatser för kommunikation</a:t>
            </a:r>
            <a:br>
              <a:rPr lang="sv-SE"/>
            </a:br>
            <a:endParaRPr lang="sv-SE"/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251BEB1E-C7E6-4FDA-904E-307E4B44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67" y="1958492"/>
            <a:ext cx="160842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v-SE" sz="2000" i="1" err="1">
                <a:cs typeface="Times" panose="02020603050405020304" pitchFamily="18" charset="0"/>
              </a:rPr>
              <a:t>Mottagarens</a:t>
            </a:r>
            <a:r>
              <a:rPr lang="en-GB" altLang="sv-SE" sz="2000" i="1">
                <a:cs typeface="Times" panose="02020603050405020304" pitchFamily="18" charset="0"/>
              </a:rPr>
              <a:t> </a:t>
            </a:r>
            <a:r>
              <a:rPr lang="en-GB" altLang="sv-SE" sz="2000" i="1" err="1">
                <a:cs typeface="Times" panose="02020603050405020304" pitchFamily="18" charset="0"/>
              </a:rPr>
              <a:t>insats</a:t>
            </a:r>
            <a:endParaRPr lang="en-US" altLang="sv-SE" sz="2000" i="1">
              <a:cs typeface="Times" panose="02020603050405020304" pitchFamily="18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EB1BBFD-7CA3-49DC-96EF-DD8E6FEE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539" y="5229247"/>
            <a:ext cx="21082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sv-SE" sz="2000" i="1">
                <a:cs typeface="Times" panose="02020603050405020304" pitchFamily="18" charset="0"/>
              </a:rPr>
              <a:t>Din </a:t>
            </a:r>
            <a:r>
              <a:rPr lang="en-GB" altLang="sv-SE" sz="2000" i="1" err="1">
                <a:cs typeface="Times" panose="02020603050405020304" pitchFamily="18" charset="0"/>
              </a:rPr>
              <a:t>insats</a:t>
            </a:r>
            <a:endParaRPr lang="en-US" altLang="sv-SE" sz="2000" i="1">
              <a:cs typeface="Times" panose="02020603050405020304" pitchFamily="18" charset="0"/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203E5C4-1CFC-47B1-8F1B-8FCF36893D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2551" y="1875130"/>
            <a:ext cx="0" cy="3600450"/>
          </a:xfrm>
          <a:prstGeom prst="line">
            <a:avLst/>
          </a:prstGeom>
          <a:noFill/>
          <a:ln w="57150">
            <a:solidFill>
              <a:srgbClr val="58585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97BBE6EE-9634-4798-AEA3-345D1744F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5089" y="5445418"/>
            <a:ext cx="5759450" cy="0"/>
          </a:xfrm>
          <a:prstGeom prst="line">
            <a:avLst/>
          </a:prstGeom>
          <a:noFill/>
          <a:ln w="57150">
            <a:solidFill>
              <a:srgbClr val="58585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A406E45-F99A-4A2D-8AC7-4DAE43E2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864" y="4264318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sv-SE" sz="1600" b="1"/>
              <a:t>Tala om</a:t>
            </a:r>
            <a:br>
              <a:rPr lang="en-GB" altLang="sv-SE" sz="1600"/>
            </a:br>
            <a:r>
              <a:rPr lang="en-GB" altLang="sv-SE" sz="1600"/>
              <a:t>e-post, </a:t>
            </a:r>
            <a:r>
              <a:rPr lang="en-GB" altLang="sv-SE" sz="1600" err="1"/>
              <a:t>artiklar</a:t>
            </a:r>
            <a:endParaRPr lang="en-US" altLang="sv-SE" sz="160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87C383C-438D-4D58-B2B5-4679F4F82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164" y="3480093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b="1" err="1"/>
              <a:t>Prata</a:t>
            </a:r>
            <a:r>
              <a:rPr lang="en-US" altLang="sv-SE" sz="1600" b="1"/>
              <a:t> </a:t>
            </a:r>
            <a:r>
              <a:rPr lang="en-US" altLang="sv-SE" sz="1600" b="1" err="1"/>
              <a:t>igenom</a:t>
            </a:r>
            <a:br>
              <a:rPr lang="en-US" altLang="sv-SE" sz="1600" b="1"/>
            </a:br>
            <a:r>
              <a:rPr lang="en-US" altLang="sv-SE" sz="1600" err="1"/>
              <a:t>möten</a:t>
            </a:r>
            <a:r>
              <a:rPr lang="en-US" altLang="sv-SE" sz="1600"/>
              <a:t>, </a:t>
            </a:r>
            <a:r>
              <a:rPr lang="en-US" altLang="sv-SE" sz="1600" err="1"/>
              <a:t>diskussionsforum</a:t>
            </a:r>
            <a:endParaRPr lang="en-US" altLang="sv-SE" sz="16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8E6F543-58C9-443A-8A4F-06E3ED75F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325" y="4198732"/>
            <a:ext cx="12604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Känner</a:t>
            </a:r>
            <a:r>
              <a:rPr lang="en-US" altLang="sv-SE" sz="1600"/>
              <a:t> till 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47F980B-2E35-43A1-80D5-5299107D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903" y="1875130"/>
            <a:ext cx="12588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Engagerad</a:t>
            </a:r>
            <a:endParaRPr lang="en-US" altLang="sv-SE" sz="160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699E47F9-F2E9-438C-ABBD-A8C49C25A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277" y="3449932"/>
            <a:ext cx="12588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Förstå</a:t>
            </a:r>
            <a:endParaRPr lang="en-US" altLang="sv-SE" sz="160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C56D1E6-E771-4890-977A-EAA904277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641" y="2701132"/>
            <a:ext cx="1260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Stödja</a:t>
            </a:r>
            <a:endParaRPr lang="en-US" altLang="sv-SE" sz="160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A08FFB03-15C8-4051-8A49-FB47A6A8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593" y="2761407"/>
            <a:ext cx="23764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b="1" err="1"/>
              <a:t>Konsultera</a:t>
            </a:r>
            <a:br>
              <a:rPr lang="en-US" altLang="sv-SE" sz="1600" b="1"/>
            </a:br>
            <a:r>
              <a:rPr lang="en-US" altLang="sv-SE" sz="1600" err="1"/>
              <a:t>debattera</a:t>
            </a:r>
            <a:r>
              <a:rPr lang="en-US" altLang="sv-SE" sz="1600"/>
              <a:t>, </a:t>
            </a:r>
            <a:r>
              <a:rPr lang="en-US" altLang="sv-SE" sz="1600" err="1"/>
              <a:t>hantera</a:t>
            </a:r>
            <a:r>
              <a:rPr lang="en-US" altLang="sv-SE" sz="1600"/>
              <a:t> </a:t>
            </a:r>
            <a:r>
              <a:rPr lang="en-US" altLang="sv-SE" sz="1600" err="1"/>
              <a:t>frågor</a:t>
            </a:r>
            <a:r>
              <a:rPr lang="en-US" altLang="sv-SE" sz="1600"/>
              <a:t>, </a:t>
            </a:r>
            <a:r>
              <a:rPr lang="en-US" altLang="sv-SE" sz="1600" err="1"/>
              <a:t>ge</a:t>
            </a:r>
            <a:r>
              <a:rPr lang="en-US" altLang="sv-SE" sz="1600"/>
              <a:t> feedback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46CD738-800F-4BBC-B484-E9B353399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764" y="1970380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b="1" err="1"/>
              <a:t>Involvera</a:t>
            </a:r>
            <a:r>
              <a:rPr lang="en-US" altLang="sv-SE" sz="1600" b="1"/>
              <a:t> </a:t>
            </a:r>
            <a:br>
              <a:rPr lang="en-US" altLang="sv-SE" sz="1600" b="1"/>
            </a:br>
            <a:r>
              <a:rPr lang="en-US" altLang="sv-SE" sz="1600"/>
              <a:t>Be om </a:t>
            </a:r>
            <a:r>
              <a:rPr lang="en-US" altLang="sv-SE" sz="1600" err="1"/>
              <a:t>synpunkter</a:t>
            </a:r>
            <a:r>
              <a:rPr lang="en-US" altLang="sv-SE" sz="1600"/>
              <a:t> </a:t>
            </a:r>
            <a:r>
              <a:rPr lang="en-US" altLang="sv-SE" sz="1600" err="1"/>
              <a:t>och</a:t>
            </a:r>
            <a:r>
              <a:rPr lang="en-US" altLang="sv-SE" sz="1600"/>
              <a:t> </a:t>
            </a:r>
            <a:r>
              <a:rPr lang="en-US" altLang="sv-SE" sz="1600" err="1"/>
              <a:t>agera</a:t>
            </a:r>
            <a:r>
              <a:rPr lang="en-US" altLang="sv-SE" sz="1600"/>
              <a:t> </a:t>
            </a:r>
            <a:r>
              <a:rPr lang="en-US" altLang="sv-SE" sz="1600" err="1"/>
              <a:t>på</a:t>
            </a:r>
            <a:r>
              <a:rPr lang="en-US" altLang="sv-SE" sz="1600"/>
              <a:t> </a:t>
            </a:r>
            <a:r>
              <a:rPr lang="en-US" altLang="sv-SE" sz="1600" err="1"/>
              <a:t>dem</a:t>
            </a:r>
            <a:r>
              <a:rPr lang="en-US" altLang="sv-SE" sz="1600"/>
              <a:t>, </a:t>
            </a:r>
            <a:r>
              <a:rPr lang="en-US" altLang="sv-SE" sz="1600" err="1"/>
              <a:t>var</a:t>
            </a:r>
            <a:r>
              <a:rPr lang="en-US" altLang="sv-SE" sz="1600"/>
              <a:t> </a:t>
            </a:r>
            <a:r>
              <a:rPr lang="en-US" altLang="sv-SE" sz="1600" err="1"/>
              <a:t>beredd</a:t>
            </a:r>
            <a:r>
              <a:rPr lang="en-US" altLang="sv-SE" sz="1600"/>
              <a:t> </a:t>
            </a:r>
            <a:r>
              <a:rPr lang="en-US" altLang="sv-SE" sz="1600" err="1"/>
              <a:t>att</a:t>
            </a:r>
            <a:r>
              <a:rPr lang="en-US" altLang="sv-SE" sz="1600"/>
              <a:t> </a:t>
            </a:r>
            <a:r>
              <a:rPr lang="en-US" altLang="sv-SE" sz="1600" err="1"/>
              <a:t>kompromissa</a:t>
            </a:r>
            <a:endParaRPr lang="en-US" altLang="sv-SE" sz="16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7995A584-1F1B-4006-8879-32F852188312}"/>
              </a:ext>
            </a:extLst>
          </p:cNvPr>
          <p:cNvSpPr>
            <a:spLocks noChangeShapeType="1"/>
          </p:cNvSpPr>
          <p:nvPr/>
        </p:nvSpPr>
        <p:spPr bwMode="auto">
          <a:xfrm rot="3060000" flipV="1">
            <a:off x="5028745" y="863099"/>
            <a:ext cx="0" cy="5249862"/>
          </a:xfrm>
          <a:prstGeom prst="line">
            <a:avLst/>
          </a:prstGeom>
          <a:noFill/>
          <a:ln w="57150">
            <a:solidFill>
              <a:srgbClr val="58585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C3E15285-D649-4BDE-9268-DBDD3A76CCF0}"/>
              </a:ext>
            </a:extLst>
          </p:cNvPr>
          <p:cNvSpPr txBox="1"/>
          <p:nvPr/>
        </p:nvSpPr>
        <p:spPr>
          <a:xfrm>
            <a:off x="923935" y="5732885"/>
            <a:ext cx="8873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/>
              <a:t>Information:		Kommunikation:		Relation:</a:t>
            </a:r>
          </a:p>
          <a:p>
            <a:pPr algn="ctr"/>
            <a:r>
              <a:rPr lang="sv-SE" sz="2000"/>
              <a:t>             Kunskap (Veta)	             Attityd (Känna)		Handling (Göra)</a:t>
            </a:r>
          </a:p>
        </p:txBody>
      </p:sp>
    </p:spTree>
    <p:extLst>
      <p:ext uri="{BB962C8B-B14F-4D97-AF65-F5344CB8AC3E}">
        <p14:creationId xmlns:p14="http://schemas.microsoft.com/office/powerpoint/2010/main" val="305225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F3D74-2ACF-479C-AB75-8DAFE3F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 altLang="sv-SE"/>
              <a:t>Berättelser och fakta</a:t>
            </a:r>
            <a:endParaRPr lang="sv-SE"/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7A332A4B-4A30-46D1-8D45-78D2F80A8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897951"/>
              </p:ext>
            </p:extLst>
          </p:nvPr>
        </p:nvGraphicFramePr>
        <p:xfrm>
          <a:off x="942975" y="1802962"/>
          <a:ext cx="10304744" cy="42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9999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958AB6-20D5-48BB-AB89-AEE9ED5E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Exempelfilm ICRC</a:t>
            </a:r>
          </a:p>
        </p:txBody>
      </p:sp>
      <p:pic>
        <p:nvPicPr>
          <p:cNvPr id="7" name="Every parent's worst nightmare">
            <a:hlinkClick r:id="" action="ppaction://media"/>
            <a:extLst>
              <a:ext uri="{FF2B5EF4-FFF2-40B4-BE49-F238E27FC236}">
                <a16:creationId xmlns:a16="http://schemas.microsoft.com/office/drawing/2014/main" id="{D47644BB-8BD0-4B1B-829F-D000CD9BA9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40986" cy="6886985"/>
          </a:xfrm>
        </p:spPr>
      </p:pic>
    </p:spTree>
    <p:extLst>
      <p:ext uri="{BB962C8B-B14F-4D97-AF65-F5344CB8AC3E}">
        <p14:creationId xmlns:p14="http://schemas.microsoft.com/office/powerpoint/2010/main" val="38315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3932237" cy="1600200"/>
          </a:xfrm>
        </p:spPr>
        <p:txBody>
          <a:bodyPr anchor="b">
            <a:normAutofit/>
          </a:bodyPr>
          <a:lstStyle/>
          <a:p>
            <a:r>
              <a:rPr lang="sv-SE"/>
              <a:t>Våra mål med grundutbildning i kommunikation</a:t>
            </a:r>
          </a:p>
        </p:txBody>
      </p:sp>
      <p:pic>
        <p:nvPicPr>
          <p:cNvPr id="1026" name="Picture 2" descr="Vårdförmedlingen föreläser">
            <a:extLst>
              <a:ext uri="{FF2B5EF4-FFF2-40B4-BE49-F238E27FC236}">
                <a16:creationId xmlns:a16="http://schemas.microsoft.com/office/drawing/2014/main" id="{31A36115-4F80-40AF-96B8-80BA1CA2F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3" r="6933" b="-1"/>
          <a:stretch/>
        </p:blipFill>
        <p:spPr bwMode="auto">
          <a:xfrm>
            <a:off x="6096000" y="10"/>
            <a:ext cx="6096000" cy="685799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AEDE2-2A21-45F2-80D5-EE228D545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716" y="2608673"/>
            <a:ext cx="3932237" cy="40610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Att höja förståelsen för kommunikation – hur den kan användas för att nå våra mål.</a:t>
            </a:r>
            <a:br>
              <a:rPr lang="sv-SE"/>
            </a:br>
            <a:endParaRPr lang="sv-S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Att ge inspiration, verktyg och </a:t>
            </a:r>
            <a:br>
              <a:rPr lang="sv-SE"/>
            </a:br>
            <a:r>
              <a:rPr lang="sv-SE"/>
              <a:t>ny kunskap för att ni själva </a:t>
            </a:r>
            <a:br>
              <a:rPr lang="sv-SE"/>
            </a:br>
            <a:r>
              <a:rPr lang="sv-SE"/>
              <a:t>ska kunna kommunicera ännu bättre, på ett planerat, medvetet och enkelt sätt.</a:t>
            </a:r>
          </a:p>
        </p:txBody>
      </p:sp>
    </p:spTree>
    <p:extLst>
      <p:ext uri="{BB962C8B-B14F-4D97-AF65-F5344CB8AC3E}">
        <p14:creationId xmlns:p14="http://schemas.microsoft.com/office/powerpoint/2010/main" val="2772411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6. Utvärdera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2531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F3D74-2ACF-479C-AB75-8DAFE3F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Utvärdera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DBB6A6FF-F6B7-4079-B0EA-0A857EA15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1802962"/>
            <a:ext cx="3960000" cy="4254938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sv-SE" sz="2250" dirty="0"/>
              <a:t>Vad vet din målgrupp?</a:t>
            </a:r>
          </a:p>
          <a:p>
            <a:pPr>
              <a:spcBef>
                <a:spcPts val="800"/>
              </a:spcBef>
            </a:pPr>
            <a:r>
              <a:rPr lang="sv-SE" sz="2250" dirty="0"/>
              <a:t>Hur känner de sig?</a:t>
            </a:r>
          </a:p>
          <a:p>
            <a:pPr>
              <a:spcBef>
                <a:spcPts val="800"/>
              </a:spcBef>
            </a:pPr>
            <a:r>
              <a:rPr lang="sv-SE" sz="2250" dirty="0"/>
              <a:t>Vad gör de?</a:t>
            </a:r>
          </a:p>
          <a:p>
            <a:pPr>
              <a:spcBef>
                <a:spcPts val="800"/>
              </a:spcBef>
            </a:pPr>
            <a:endParaRPr lang="sv-SE" dirty="0"/>
          </a:p>
          <a:p>
            <a:endParaRPr lang="sv-SE" sz="16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541C1E-D868-4EEB-A10E-0D998B237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831" y="1795696"/>
            <a:ext cx="3960000" cy="4254937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sv-SE" sz="2250" dirty="0"/>
              <a:t>Så följer du upp: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Ring runt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Observera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Egna analyser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Samtal med andra 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Referensgrupper 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Uppföljning med ett urval ur målgruppen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Mätning eller undersökning</a:t>
            </a:r>
          </a:p>
          <a:p>
            <a:pPr lvl="1">
              <a:spcBef>
                <a:spcPts val="800"/>
              </a:spcBef>
            </a:pPr>
            <a:r>
              <a:rPr lang="sv-SE" dirty="0"/>
              <a:t>Studier av genomförda undersökningar</a:t>
            </a:r>
          </a:p>
          <a:p>
            <a:pPr marL="216000" lvl="1" indent="0">
              <a:spcBef>
                <a:spcPts val="800"/>
              </a:spcBef>
              <a:buNone/>
            </a:pPr>
            <a:endParaRPr lang="sv-S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1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Vad behöver du utveckla för att bli ännu bättre på kommunikation?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746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3D15A6-0CFF-4C98-BDAB-75FE8FBD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D9EC34-33DE-428D-AFF4-99E2306A3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0" y="1648800"/>
            <a:ext cx="5056286" cy="3823200"/>
          </a:xfrm>
        </p:spPr>
        <p:txBody>
          <a:bodyPr>
            <a:normAutofit/>
          </a:bodyPr>
          <a:lstStyle/>
          <a:p>
            <a:r>
              <a:rPr lang="sv-SE" dirty="0"/>
              <a:t>Kommunikation får strategier och mål att hända</a:t>
            </a:r>
          </a:p>
          <a:p>
            <a:r>
              <a:rPr lang="sv-SE" dirty="0"/>
              <a:t>Tänk på målgruppen och gör aktiva kanalval därefter </a:t>
            </a:r>
          </a:p>
          <a:p>
            <a:r>
              <a:rPr lang="sv-SE" dirty="0"/>
              <a:t>Det du vill att din målgrupp ska känna eller göra hänger ihop med hur mycket du själv är villig att ge i kommunikationsinsatser</a:t>
            </a:r>
          </a:p>
          <a:p>
            <a:r>
              <a:rPr lang="sv-SE" dirty="0"/>
              <a:t>Planering är a och o</a:t>
            </a:r>
          </a:p>
          <a:p>
            <a:r>
              <a:rPr lang="sv-SE" dirty="0"/>
              <a:t>Gå inte i fällan att börja aktivitets-planera för tidigt – följ processen!</a:t>
            </a:r>
          </a:p>
          <a:p>
            <a:endParaRPr lang="sv-SE" dirty="0"/>
          </a:p>
        </p:txBody>
      </p:sp>
      <p:pic>
        <p:nvPicPr>
          <p:cNvPr id="1026" name="Picture 2" descr="Bildresultat fÃ¶r communications meme">
            <a:extLst>
              <a:ext uri="{FF2B5EF4-FFF2-40B4-BE49-F238E27FC236}">
                <a16:creationId xmlns:a16="http://schemas.microsoft.com/office/drawing/2014/main" id="{1246ACD1-99BE-4E94-AAED-D1A11F29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20" y="1648800"/>
            <a:ext cx="5724411" cy="32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A3A9F7-BE88-47EE-8ECB-6615FA87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Enhet Internkommunikation och Kommunikationsstöd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BD54C5-B2E2-4476-9AB3-B859D3821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v-SE" b="1" dirty="0"/>
              <a:t>Vårt uppdrag:</a:t>
            </a:r>
          </a:p>
          <a:p>
            <a:pPr lvl="0"/>
            <a:r>
              <a:rPr lang="sv-SE" dirty="0"/>
              <a:t>utveckla kommunikationsverktyg, mallar och checklistor, för hela Röda Korset</a:t>
            </a:r>
          </a:p>
          <a:p>
            <a:pPr lvl="0"/>
            <a:r>
              <a:rPr lang="sv-SE" dirty="0"/>
              <a:t>stödja organisationen genom </a:t>
            </a:r>
            <a:r>
              <a:rPr lang="sv-SE" dirty="0" err="1"/>
              <a:t>Rednet</a:t>
            </a:r>
            <a:r>
              <a:rPr lang="sv-SE" dirty="0"/>
              <a:t>, lokala webbsidor</a:t>
            </a:r>
          </a:p>
          <a:p>
            <a:pPr lvl="0"/>
            <a:r>
              <a:rPr lang="sv-SE" dirty="0"/>
              <a:t>utbilda och ge råd</a:t>
            </a:r>
          </a:p>
          <a:p>
            <a:pPr lvl="0"/>
            <a:r>
              <a:rPr lang="sv-SE" dirty="0"/>
              <a:t>ansvara för interna kanaler (Rednet, Kretsnytt </a:t>
            </a:r>
            <a:r>
              <a:rPr lang="sv-SE" dirty="0" err="1"/>
              <a:t>m.m</a:t>
            </a:r>
            <a:r>
              <a:rPr lang="sv-SE" dirty="0"/>
              <a:t>), arbetssätt och rutiner</a:t>
            </a:r>
          </a:p>
          <a:p>
            <a:pPr lvl="0"/>
            <a:r>
              <a:rPr lang="sv-SE" dirty="0"/>
              <a:t>ta fram och implementera strategier för kommunikation</a:t>
            </a:r>
          </a:p>
          <a:p>
            <a:pPr lvl="0"/>
            <a:endParaRPr lang="sv-SE" dirty="0"/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89154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31953" y="638002"/>
            <a:ext cx="9777600" cy="507600"/>
          </a:xfrm>
        </p:spPr>
        <p:txBody>
          <a:bodyPr>
            <a:normAutofit fontScale="90000"/>
          </a:bodyPr>
          <a:lstStyle/>
          <a:p>
            <a:r>
              <a:rPr lang="sv-SE"/>
              <a:t>Tips!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85477EB-ABC2-4D17-87D2-DD30B5CF0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953" y="945547"/>
            <a:ext cx="105520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altLang="sv-SE" sz="2400" dirty="0">
                <a:ea typeface="Calibri" panose="020F0502020204030204" pitchFamily="34" charset="0"/>
                <a:cs typeface="Times New Roman"/>
              </a:rPr>
              <a:t>På Rednet under ”Kunskap och stöd”</a:t>
            </a:r>
            <a:r>
              <a:rPr kumimoji="0" lang="sv-SE" altLang="sv-SE" sz="2400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/>
              </a:rPr>
              <a:t> finns olika sorters stöd som förenklar vår kommunikation.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2400" dirty="0"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2400" b="0" i="0" u="none" strike="noStrike" cap="none" normalizeH="0" baseline="0" dirty="0">
              <a:ln>
                <a:noFill/>
              </a:ln>
              <a:effectLst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altLang="sv-SE" sz="2400" dirty="0"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2400" b="0" i="0" u="none" strike="noStrike" cap="none" normalizeH="0" baseline="0" dirty="0">
              <a:ln>
                <a:noFill/>
              </a:ln>
              <a:effectLst/>
              <a:cs typeface="Times New Roman"/>
            </a:endParaRP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07EAA83E-B4BB-40C9-9F75-464493C29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17" y="24076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altLang="sv-SE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9AA4A3B3-2372-4516-B38F-AD8DEF246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17" y="53762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41" name="Pil: höger 40">
            <a:extLst>
              <a:ext uri="{FF2B5EF4-FFF2-40B4-BE49-F238E27FC236}">
                <a16:creationId xmlns:a16="http://schemas.microsoft.com/office/drawing/2014/main" id="{A21C2768-DDC7-4B15-BB36-CFC80FB7DCA3}"/>
              </a:ext>
            </a:extLst>
          </p:cNvPr>
          <p:cNvSpPr/>
          <p:nvPr/>
        </p:nvSpPr>
        <p:spPr>
          <a:xfrm>
            <a:off x="6384079" y="4087186"/>
            <a:ext cx="448928" cy="21088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B12A89B-AAF5-4C8B-697A-1C4F692C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7" y="2366246"/>
            <a:ext cx="5789950" cy="325385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EF4E987-C47B-0FE6-278E-1CCBECA90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239" y="1570181"/>
            <a:ext cx="4555572" cy="41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8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A3DD25-A88A-4631-B2A9-0B1431A9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cs typeface="Arial"/>
              </a:rPr>
              <a:t>Frågor? 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E56B10F-F3BC-428A-BD2D-951C413E8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v-SE" dirty="0">
                <a:solidFill>
                  <a:schemeClr val="tx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info@redcross.se</a:t>
            </a:r>
            <a:r>
              <a:rPr lang="sv-SE" dirty="0">
                <a:solidFill>
                  <a:schemeClr val="tx1"/>
                </a:solidFill>
                <a:ea typeface="+mn-lt"/>
                <a:cs typeface="+mn-lt"/>
              </a:rPr>
              <a:t> </a:t>
            </a:r>
          </a:p>
          <a:p>
            <a:r>
              <a:rPr lang="sv-SE" dirty="0">
                <a:ea typeface="+mn-lt"/>
                <a:cs typeface="+mn-lt"/>
              </a:rPr>
              <a:t>0771 – 19 95 00</a:t>
            </a:r>
          </a:p>
          <a:p>
            <a:endParaRPr lang="sv-S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297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9DBB7B-C089-4AC1-A2B8-E2767B4599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Tack och lycka till</a:t>
            </a:r>
          </a:p>
        </p:txBody>
      </p:sp>
    </p:spTree>
    <p:extLst>
      <p:ext uri="{BB962C8B-B14F-4D97-AF65-F5344CB8AC3E}">
        <p14:creationId xmlns:p14="http://schemas.microsoft.com/office/powerpoint/2010/main" val="382732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4896122" cy="1600200"/>
          </a:xfrm>
        </p:spPr>
        <p:txBody>
          <a:bodyPr anchor="b">
            <a:noAutofit/>
          </a:bodyPr>
          <a:lstStyle/>
          <a:p>
            <a:r>
              <a:rPr lang="sv-SE"/>
              <a:t>Varför är kommunikation viktigt?</a:t>
            </a:r>
          </a:p>
        </p:txBody>
      </p:sp>
      <p:pic>
        <p:nvPicPr>
          <p:cNvPr id="4" name="Platshållare för innehåll 4" descr="En bild som visar person, inomhus, sitter, personer&#10;&#10;Automatiskt genererad beskrivning">
            <a:extLst>
              <a:ext uri="{FF2B5EF4-FFF2-40B4-BE49-F238E27FC236}">
                <a16:creationId xmlns:a16="http://schemas.microsoft.com/office/drawing/2014/main" id="{BB180A5A-499E-4545-9FAA-046EE9A22F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4"/>
          <a:stretch/>
        </p:blipFill>
        <p:spPr>
          <a:xfrm>
            <a:off x="6096000" y="10"/>
            <a:ext cx="6096000" cy="685799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021469 h 6858000"/>
              <a:gd name="connsiteX3" fmla="*/ 3496853 w 6096000"/>
              <a:gd name="connsiteY3" fmla="*/ 6021469 h 6858000"/>
              <a:gd name="connsiteX4" fmla="*/ 3496853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021469"/>
                </a:lnTo>
                <a:lnTo>
                  <a:pt x="3496853" y="6021469"/>
                </a:lnTo>
                <a:lnTo>
                  <a:pt x="3496853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AEDE2-2A21-45F2-80D5-EE228D545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5397" y="2327781"/>
            <a:ext cx="4687117" cy="406106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Skapa förståelse för vart vi är på väg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Skapar Vi-känsla och 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Skapar en enhetlig bild av </a:t>
            </a:r>
            <a:br>
              <a:rPr lang="sv-SE" dirty="0"/>
            </a:br>
            <a:r>
              <a:rPr lang="sv-SE" dirty="0"/>
              <a:t>Röda Korset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Starkare varumärke – vi är alla ambassadörer för Röda Korset!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0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271200"/>
            <a:ext cx="10304744" cy="1325563"/>
          </a:xfrm>
        </p:spPr>
        <p:txBody>
          <a:bodyPr anchor="b">
            <a:normAutofit/>
          </a:bodyPr>
          <a:lstStyle/>
          <a:p>
            <a:r>
              <a:rPr lang="sv-SE"/>
              <a:t>Vad är kommunikation?</a:t>
            </a:r>
          </a:p>
        </p:txBody>
      </p:sp>
      <p:pic>
        <p:nvPicPr>
          <p:cNvPr id="7" name="Bildobjekt 6" descr="En bild som visar byggnad, person, utomhus, stående&#10;&#10;Automatiskt genererad beskrivning">
            <a:extLst>
              <a:ext uri="{FF2B5EF4-FFF2-40B4-BE49-F238E27FC236}">
                <a16:creationId xmlns:a16="http://schemas.microsoft.com/office/drawing/2014/main" id="{A80BC5E4-A4B5-45D0-88B4-A49F377F0C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r="29655" b="-1"/>
          <a:stretch/>
        </p:blipFill>
        <p:spPr>
          <a:xfrm>
            <a:off x="942975" y="1802962"/>
            <a:ext cx="3960000" cy="4254938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AEDE2-2A21-45F2-80D5-EE228D545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1239" y="1802963"/>
            <a:ext cx="3960000" cy="4254937"/>
          </a:xfrm>
        </p:spPr>
        <p:txBody>
          <a:bodyPr>
            <a:normAutofit/>
          </a:bodyPr>
          <a:lstStyle/>
          <a:p>
            <a:pPr marL="360000" lvl="1" indent="0">
              <a:buNone/>
            </a:pPr>
            <a:r>
              <a:rPr lang="sv-SE" b="1" dirty="0"/>
              <a:t>Ett verktyg för att:</a:t>
            </a:r>
            <a:br>
              <a:rPr lang="sv-SE" b="1" dirty="0"/>
            </a:br>
            <a:endParaRPr lang="sv-SE" b="1" dirty="0"/>
          </a:p>
          <a:p>
            <a:pPr lvl="1"/>
            <a:r>
              <a:rPr lang="sv-SE" dirty="0"/>
              <a:t>koordinera</a:t>
            </a:r>
          </a:p>
          <a:p>
            <a:pPr lvl="1"/>
            <a:r>
              <a:rPr lang="sv-SE" dirty="0"/>
              <a:t>förklara </a:t>
            </a:r>
          </a:p>
          <a:p>
            <a:pPr lvl="1"/>
            <a:r>
              <a:rPr lang="sv-SE" dirty="0"/>
              <a:t>leda</a:t>
            </a:r>
          </a:p>
          <a:p>
            <a:pPr lvl="1"/>
            <a:r>
              <a:rPr lang="sv-SE" dirty="0"/>
              <a:t>underlätta förändringar</a:t>
            </a:r>
          </a:p>
          <a:p>
            <a:pPr lvl="1"/>
            <a:r>
              <a:rPr lang="sv-SE" dirty="0"/>
              <a:t>lösa problem</a:t>
            </a:r>
          </a:p>
          <a:p>
            <a:pPr lvl="1"/>
            <a:r>
              <a:rPr lang="sv-SE" dirty="0"/>
              <a:t>bygga varumärket</a:t>
            </a:r>
          </a:p>
          <a:p>
            <a:pPr lvl="1"/>
            <a:r>
              <a:rPr lang="sv-SE" dirty="0"/>
              <a:t>sätta rätt förväntningar</a:t>
            </a:r>
          </a:p>
          <a:p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6693F359-802E-4F8B-8CE7-4F8289C63AC5}"/>
              </a:ext>
            </a:extLst>
          </p:cNvPr>
          <p:cNvSpPr txBox="1">
            <a:spLocks/>
          </p:cNvSpPr>
          <p:nvPr/>
        </p:nvSpPr>
        <p:spPr>
          <a:xfrm>
            <a:off x="8977787" y="1713754"/>
            <a:ext cx="3960000" cy="4254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r>
              <a:rPr lang="sv-SE" dirty="0"/>
              <a:t>inkludera</a:t>
            </a:r>
          </a:p>
          <a:p>
            <a:pPr lvl="1"/>
            <a:r>
              <a:rPr lang="sv-SE" dirty="0"/>
              <a:t>skapa delaktighet</a:t>
            </a:r>
          </a:p>
          <a:p>
            <a:pPr lvl="1"/>
            <a:r>
              <a:rPr lang="sv-SE" dirty="0"/>
              <a:t>bygga relationer</a:t>
            </a:r>
          </a:p>
          <a:p>
            <a:pPr lvl="1"/>
            <a:r>
              <a:rPr lang="sv-SE" dirty="0"/>
              <a:t>samarbeta</a:t>
            </a:r>
          </a:p>
          <a:p>
            <a:pPr lvl="1"/>
            <a:r>
              <a:rPr lang="sv-SE" dirty="0"/>
              <a:t>engagera</a:t>
            </a:r>
          </a:p>
          <a:p>
            <a:pPr lvl="1"/>
            <a:r>
              <a:rPr lang="sv-SE" dirty="0"/>
              <a:t>motivera</a:t>
            </a:r>
          </a:p>
          <a:p>
            <a:pPr lvl="1"/>
            <a:r>
              <a:rPr lang="sv-SE" dirty="0"/>
              <a:t>påverka</a:t>
            </a:r>
          </a:p>
          <a:p>
            <a:pPr lvl="1"/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8781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F0F1203B-4E83-4100-B52A-E825C1DA8F4B}"/>
              </a:ext>
            </a:extLst>
          </p:cNvPr>
          <p:cNvSpPr/>
          <p:nvPr/>
        </p:nvSpPr>
        <p:spPr>
          <a:xfrm>
            <a:off x="757669" y="4537241"/>
            <a:ext cx="10304744" cy="14773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Så hänger det ihop - sambandskedjan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9AEDE2-2A21-45F2-80D5-EE228D545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2018114"/>
            <a:ext cx="10304744" cy="4568685"/>
          </a:xfrm>
        </p:spPr>
        <p:txBody>
          <a:bodyPr>
            <a:normAutofit/>
          </a:bodyPr>
          <a:lstStyle/>
          <a:p>
            <a:r>
              <a:rPr lang="sv-SE" sz="2000" dirty="0"/>
              <a:t>Informerad personal/frivillig = mer motiverad</a:t>
            </a:r>
          </a:p>
          <a:p>
            <a:r>
              <a:rPr lang="sv-SE" sz="2000" dirty="0"/>
              <a:t>Motiverad personal/frivillig = mer arbetsglädje, vilja att bidra</a:t>
            </a:r>
          </a:p>
          <a:p>
            <a:r>
              <a:rPr lang="sv-SE" sz="2000" dirty="0"/>
              <a:t>Arbetsglädje = ambassadörskap</a:t>
            </a:r>
          </a:p>
          <a:p>
            <a:r>
              <a:rPr lang="sv-SE" sz="2000" dirty="0"/>
              <a:t>Ambassadörskap = starkt förtroende från omvärlden</a:t>
            </a:r>
          </a:p>
          <a:p>
            <a:r>
              <a:rPr lang="sv-SE" sz="2000" dirty="0"/>
              <a:t>Starkt förtroende från omvärlden = starkt varumärke</a:t>
            </a:r>
          </a:p>
          <a:p>
            <a:r>
              <a:rPr lang="sv-SE" sz="2000" dirty="0"/>
              <a:t>Starkt varumärke = ökad preferens, en stark opinionsbildare, vi får allmänheten med oss = vi kan nå fler människor i utsatta situationer</a:t>
            </a:r>
          </a:p>
          <a:p>
            <a:endParaRPr lang="sv-SE" sz="2000" b="1" dirty="0">
              <a:solidFill>
                <a:srgbClr val="FF0000"/>
              </a:solidFill>
            </a:endParaRPr>
          </a:p>
          <a:p>
            <a:pPr marL="691200" lvl="3" indent="0">
              <a:buNone/>
            </a:pPr>
            <a:endParaRPr lang="sv-SE" sz="3200" b="1" dirty="0">
              <a:solidFill>
                <a:srgbClr val="FF0000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F54A39F-AF4C-4F79-A84B-6AB5BF770057}"/>
              </a:ext>
            </a:extLst>
          </p:cNvPr>
          <p:cNvSpPr txBox="1"/>
          <p:nvPr/>
        </p:nvSpPr>
        <p:spPr>
          <a:xfrm>
            <a:off x="942975" y="4656922"/>
            <a:ext cx="9934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FF0000"/>
                </a:solidFill>
              </a:rPr>
              <a:t>Bra kommunikation leder till att </a:t>
            </a:r>
            <a:br>
              <a:rPr lang="sv-SE" sz="3600" b="1" dirty="0">
                <a:solidFill>
                  <a:srgbClr val="FF0000"/>
                </a:solidFill>
              </a:rPr>
            </a:br>
            <a:r>
              <a:rPr lang="sv-SE" sz="3600" b="1" dirty="0">
                <a:solidFill>
                  <a:srgbClr val="FF0000"/>
                </a:solidFill>
              </a:rPr>
              <a:t>vi kan göra mer för fler!</a:t>
            </a:r>
            <a:endParaRPr lang="sv-SE" sz="36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0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0B259-2B5B-4A1E-82A0-DB49CCC5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Insatser för kommunikation</a:t>
            </a:r>
            <a:br>
              <a:rPr lang="sv-SE"/>
            </a:br>
            <a:endParaRPr lang="sv-SE"/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251BEB1E-C7E6-4FDA-904E-307E4B44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67" y="1958492"/>
            <a:ext cx="160842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v-SE" sz="2000" i="1" err="1">
                <a:cs typeface="Times" panose="02020603050405020304" pitchFamily="18" charset="0"/>
              </a:rPr>
              <a:t>Mottagarens</a:t>
            </a:r>
            <a:r>
              <a:rPr lang="en-GB" altLang="sv-SE" sz="2000" i="1">
                <a:cs typeface="Times" panose="02020603050405020304" pitchFamily="18" charset="0"/>
              </a:rPr>
              <a:t> </a:t>
            </a:r>
            <a:r>
              <a:rPr lang="en-GB" altLang="sv-SE" sz="2000" i="1" err="1">
                <a:cs typeface="Times" panose="02020603050405020304" pitchFamily="18" charset="0"/>
              </a:rPr>
              <a:t>insats</a:t>
            </a:r>
            <a:endParaRPr lang="en-US" altLang="sv-SE" sz="2000" i="1">
              <a:cs typeface="Times" panose="02020603050405020304" pitchFamily="18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EB1BBFD-7CA3-49DC-96EF-DD8E6FEEA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539" y="5229247"/>
            <a:ext cx="21082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sv-SE" sz="2000" i="1">
                <a:cs typeface="Times" panose="02020603050405020304" pitchFamily="18" charset="0"/>
              </a:rPr>
              <a:t>Din </a:t>
            </a:r>
            <a:r>
              <a:rPr lang="en-GB" altLang="sv-SE" sz="2000" i="1" err="1">
                <a:cs typeface="Times" panose="02020603050405020304" pitchFamily="18" charset="0"/>
              </a:rPr>
              <a:t>insats</a:t>
            </a:r>
            <a:endParaRPr lang="en-US" altLang="sv-SE" sz="2000" i="1">
              <a:cs typeface="Times" panose="02020603050405020304" pitchFamily="18" charset="0"/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203E5C4-1CFC-47B1-8F1B-8FCF36893D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2551" y="1875130"/>
            <a:ext cx="0" cy="3600450"/>
          </a:xfrm>
          <a:prstGeom prst="line">
            <a:avLst/>
          </a:prstGeom>
          <a:noFill/>
          <a:ln w="57150">
            <a:solidFill>
              <a:srgbClr val="58585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97BBE6EE-9634-4798-AEA3-345D1744F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5089" y="5445418"/>
            <a:ext cx="5759450" cy="0"/>
          </a:xfrm>
          <a:prstGeom prst="line">
            <a:avLst/>
          </a:prstGeom>
          <a:noFill/>
          <a:ln w="57150">
            <a:solidFill>
              <a:srgbClr val="58585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A406E45-F99A-4A2D-8AC7-4DAE43E2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864" y="4264318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sv-SE" sz="1600" b="1"/>
              <a:t>Tala om</a:t>
            </a:r>
            <a:br>
              <a:rPr lang="en-GB" altLang="sv-SE" sz="1600"/>
            </a:br>
            <a:r>
              <a:rPr lang="en-GB" altLang="sv-SE" sz="1600"/>
              <a:t>e-post, </a:t>
            </a:r>
            <a:r>
              <a:rPr lang="en-GB" altLang="sv-SE" sz="1600" err="1"/>
              <a:t>artiklar</a:t>
            </a:r>
            <a:endParaRPr lang="en-US" altLang="sv-SE" sz="160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87C383C-438D-4D58-B2B5-4679F4F82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164" y="3480093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b="1" err="1"/>
              <a:t>Prata</a:t>
            </a:r>
            <a:r>
              <a:rPr lang="en-US" altLang="sv-SE" sz="1600" b="1"/>
              <a:t> </a:t>
            </a:r>
            <a:r>
              <a:rPr lang="en-US" altLang="sv-SE" sz="1600" b="1" err="1"/>
              <a:t>igenom</a:t>
            </a:r>
            <a:br>
              <a:rPr lang="en-US" altLang="sv-SE" sz="1600" b="1"/>
            </a:br>
            <a:r>
              <a:rPr lang="en-US" altLang="sv-SE" sz="1600" err="1"/>
              <a:t>möten</a:t>
            </a:r>
            <a:r>
              <a:rPr lang="en-US" altLang="sv-SE" sz="1600"/>
              <a:t>, </a:t>
            </a:r>
            <a:r>
              <a:rPr lang="en-US" altLang="sv-SE" sz="1600" err="1"/>
              <a:t>diskussionsforum</a:t>
            </a:r>
            <a:endParaRPr lang="en-US" altLang="sv-SE" sz="160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8E6F543-58C9-443A-8A4F-06E3ED75F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325" y="4198732"/>
            <a:ext cx="126047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Känner</a:t>
            </a:r>
            <a:r>
              <a:rPr lang="en-US" altLang="sv-SE" sz="1600"/>
              <a:t> till 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47F980B-2E35-43A1-80D5-5299107D2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903" y="1875130"/>
            <a:ext cx="12588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Engagerad</a:t>
            </a:r>
            <a:endParaRPr lang="en-US" altLang="sv-SE" sz="160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699E47F9-F2E9-438C-ABBD-A8C49C25A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277" y="3449932"/>
            <a:ext cx="12588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Förstå</a:t>
            </a:r>
            <a:endParaRPr lang="en-US" altLang="sv-SE" sz="160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3C56D1E6-E771-4890-977A-EAA904277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641" y="2701132"/>
            <a:ext cx="1260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err="1"/>
              <a:t>Stödja</a:t>
            </a:r>
            <a:endParaRPr lang="en-US" altLang="sv-SE" sz="160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A08FFB03-15C8-4051-8A49-FB47A6A8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593" y="2761407"/>
            <a:ext cx="23764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b="1" err="1"/>
              <a:t>Konsultera</a:t>
            </a:r>
            <a:br>
              <a:rPr lang="en-US" altLang="sv-SE" sz="1600" b="1"/>
            </a:br>
            <a:r>
              <a:rPr lang="en-US" altLang="sv-SE" sz="1600" err="1"/>
              <a:t>debattera</a:t>
            </a:r>
            <a:r>
              <a:rPr lang="en-US" altLang="sv-SE" sz="1600"/>
              <a:t>, </a:t>
            </a:r>
            <a:r>
              <a:rPr lang="en-US" altLang="sv-SE" sz="1600" err="1"/>
              <a:t>hantera</a:t>
            </a:r>
            <a:r>
              <a:rPr lang="en-US" altLang="sv-SE" sz="1600"/>
              <a:t> </a:t>
            </a:r>
            <a:r>
              <a:rPr lang="en-US" altLang="sv-SE" sz="1600" err="1"/>
              <a:t>frågor</a:t>
            </a:r>
            <a:r>
              <a:rPr lang="en-US" altLang="sv-SE" sz="1600"/>
              <a:t>, </a:t>
            </a:r>
            <a:r>
              <a:rPr lang="en-US" altLang="sv-SE" sz="1600" err="1"/>
              <a:t>ge</a:t>
            </a:r>
            <a:r>
              <a:rPr lang="en-US" altLang="sv-SE" sz="1600"/>
              <a:t> feedback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46CD738-800F-4BBC-B484-E9B353399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764" y="1970380"/>
            <a:ext cx="23764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rgbClr val="00A9D4"/>
              </a:buClr>
              <a:buFont typeface="Arial" panose="020B0604020202020204" pitchFamily="34" charset="0"/>
              <a:buChar char="›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2CCE5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Ericsson Capital TT" panose="020B0604020202020204" charset="0"/>
              <a:buChar char="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sv-SE" sz="1600" b="1" err="1"/>
              <a:t>Involvera</a:t>
            </a:r>
            <a:r>
              <a:rPr lang="en-US" altLang="sv-SE" sz="1600" b="1"/>
              <a:t> </a:t>
            </a:r>
            <a:br>
              <a:rPr lang="en-US" altLang="sv-SE" sz="1600" b="1"/>
            </a:br>
            <a:r>
              <a:rPr lang="en-US" altLang="sv-SE" sz="1600"/>
              <a:t>Be om </a:t>
            </a:r>
            <a:r>
              <a:rPr lang="en-US" altLang="sv-SE" sz="1600" err="1"/>
              <a:t>synpunkter</a:t>
            </a:r>
            <a:r>
              <a:rPr lang="en-US" altLang="sv-SE" sz="1600"/>
              <a:t> </a:t>
            </a:r>
            <a:r>
              <a:rPr lang="en-US" altLang="sv-SE" sz="1600" err="1"/>
              <a:t>och</a:t>
            </a:r>
            <a:r>
              <a:rPr lang="en-US" altLang="sv-SE" sz="1600"/>
              <a:t> </a:t>
            </a:r>
            <a:r>
              <a:rPr lang="en-US" altLang="sv-SE" sz="1600" err="1"/>
              <a:t>agera</a:t>
            </a:r>
            <a:r>
              <a:rPr lang="en-US" altLang="sv-SE" sz="1600"/>
              <a:t> </a:t>
            </a:r>
            <a:r>
              <a:rPr lang="en-US" altLang="sv-SE" sz="1600" err="1"/>
              <a:t>på</a:t>
            </a:r>
            <a:r>
              <a:rPr lang="en-US" altLang="sv-SE" sz="1600"/>
              <a:t> </a:t>
            </a:r>
            <a:r>
              <a:rPr lang="en-US" altLang="sv-SE" sz="1600" err="1"/>
              <a:t>dem</a:t>
            </a:r>
            <a:r>
              <a:rPr lang="en-US" altLang="sv-SE" sz="1600"/>
              <a:t>, </a:t>
            </a:r>
            <a:r>
              <a:rPr lang="en-US" altLang="sv-SE" sz="1600" err="1"/>
              <a:t>var</a:t>
            </a:r>
            <a:r>
              <a:rPr lang="en-US" altLang="sv-SE" sz="1600"/>
              <a:t> </a:t>
            </a:r>
            <a:r>
              <a:rPr lang="en-US" altLang="sv-SE" sz="1600" err="1"/>
              <a:t>beredd</a:t>
            </a:r>
            <a:r>
              <a:rPr lang="en-US" altLang="sv-SE" sz="1600"/>
              <a:t> </a:t>
            </a:r>
            <a:r>
              <a:rPr lang="en-US" altLang="sv-SE" sz="1600" err="1"/>
              <a:t>att</a:t>
            </a:r>
            <a:r>
              <a:rPr lang="en-US" altLang="sv-SE" sz="1600"/>
              <a:t> </a:t>
            </a:r>
            <a:r>
              <a:rPr lang="en-US" altLang="sv-SE" sz="1600" err="1"/>
              <a:t>kompromissa</a:t>
            </a:r>
            <a:endParaRPr lang="en-US" altLang="sv-SE" sz="16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7995A584-1F1B-4006-8879-32F852188312}"/>
              </a:ext>
            </a:extLst>
          </p:cNvPr>
          <p:cNvSpPr>
            <a:spLocks noChangeShapeType="1"/>
          </p:cNvSpPr>
          <p:nvPr/>
        </p:nvSpPr>
        <p:spPr bwMode="auto">
          <a:xfrm rot="3060000" flipV="1">
            <a:off x="5028745" y="863099"/>
            <a:ext cx="0" cy="5249862"/>
          </a:xfrm>
          <a:prstGeom prst="line">
            <a:avLst/>
          </a:prstGeom>
          <a:noFill/>
          <a:ln w="57150">
            <a:solidFill>
              <a:srgbClr val="58585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C3E15285-D649-4BDE-9268-DBDD3A76CCF0}"/>
              </a:ext>
            </a:extLst>
          </p:cNvPr>
          <p:cNvSpPr txBox="1"/>
          <p:nvPr/>
        </p:nvSpPr>
        <p:spPr>
          <a:xfrm>
            <a:off x="923935" y="5732885"/>
            <a:ext cx="8873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/>
              <a:t>Information:		Kommunikation:		Relation:</a:t>
            </a:r>
          </a:p>
          <a:p>
            <a:pPr algn="ctr"/>
            <a:r>
              <a:rPr lang="sv-SE" sz="2000"/>
              <a:t>             Kunskap (Veta)	             Attityd (Känna)		Handling (Göra)</a:t>
            </a:r>
          </a:p>
        </p:txBody>
      </p:sp>
    </p:spTree>
    <p:extLst>
      <p:ext uri="{BB962C8B-B14F-4D97-AF65-F5344CB8AC3E}">
        <p14:creationId xmlns:p14="http://schemas.microsoft.com/office/powerpoint/2010/main" val="35516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En bra kommunikatör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244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618AE-4FA4-4375-8AD1-E9D67982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Kommunikationsplanering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FA3A28-1CE4-4DE7-B08E-4A0A2D228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9460870"/>
      </p:ext>
    </p:extLst>
  </p:cSld>
  <p:clrMapOvr>
    <a:masterClrMapping/>
  </p:clrMapOvr>
</p:sld>
</file>

<file path=ppt/theme/theme1.xml><?xml version="1.0" encoding="utf-8"?>
<a:theme xmlns:a="http://schemas.openxmlformats.org/drawingml/2006/main" name="Röda korset">
  <a:themeElements>
    <a:clrScheme name="Röda korse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20025"/>
      </a:accent1>
      <a:accent2>
        <a:srgbClr val="878787"/>
      </a:accent2>
      <a:accent3>
        <a:srgbClr val="FBD1D1"/>
      </a:accent3>
      <a:accent4>
        <a:srgbClr val="EE7884"/>
      </a:accent4>
      <a:accent5>
        <a:srgbClr val="E4E4E4"/>
      </a:accent5>
      <a:accent6>
        <a:srgbClr val="000000"/>
      </a:accent6>
      <a:hlink>
        <a:srgbClr val="0563C1"/>
      </a:hlink>
      <a:folHlink>
        <a:srgbClr val="954F72"/>
      </a:folHlink>
    </a:clrScheme>
    <a:fontScheme name="Röda kors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öda Korset Sv.potx" id="{49891452-B7FE-4E8D-88C5-81CED40E41D4}" vid="{905DCBEA-CF02-4487-8C2E-F7015BD693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191EAB27FD7F40B48090D39A84BF53" ma:contentTypeVersion="14" ma:contentTypeDescription="Skapa ett nytt dokument." ma:contentTypeScope="" ma:versionID="ab8b9134e488c0add001002fd1e38718">
  <xsd:schema xmlns:xsd="http://www.w3.org/2001/XMLSchema" xmlns:xs="http://www.w3.org/2001/XMLSchema" xmlns:p="http://schemas.microsoft.com/office/2006/metadata/properties" xmlns:ns2="4bbcc925-30e6-4322-ae2e-35e2f26a0cb5" xmlns:ns3="540416bd-3a5e-4f6d-994d-9ebf077566dc" targetNamespace="http://schemas.microsoft.com/office/2006/metadata/properties" ma:root="true" ma:fieldsID="aab13e3cdf1e7b1a254c1e64aa58f684" ns2:_="" ns3:_="">
    <xsd:import namespace="4bbcc925-30e6-4322-ae2e-35e2f26a0cb5"/>
    <xsd:import namespace="540416bd-3a5e-4f6d-994d-9ebf077566d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c925-30e6-4322-ae2e-35e2f26a0c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416bd-3a5e-4f6d-994d-9ebf077566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nehållstyp"/>
        <xsd:element ref="dc:title" minOccurs="0" maxOccurs="1" ma:index="3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DF987-B898-43CA-809A-128A96B2645D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540416bd-3a5e-4f6d-994d-9ebf077566dc"/>
    <ds:schemaRef ds:uri="4bbcc925-30e6-4322-ae2e-35e2f26a0cb5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8FEA147-0CC2-46EF-8F5E-8113D7B4D5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FFD283-C56E-4EFA-97D7-1831F19DB518}">
  <ds:schemaRefs>
    <ds:schemaRef ds:uri="4bbcc925-30e6-4322-ae2e-35e2f26a0cb5"/>
    <ds:schemaRef ds:uri="540416bd-3a5e-4f6d-994d-9ebf077566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3746</TotalTime>
  <Words>1386</Words>
  <Application>Microsoft Office PowerPoint</Application>
  <PresentationFormat>Bredbild</PresentationFormat>
  <Paragraphs>346</Paragraphs>
  <Slides>37</Slides>
  <Notes>23</Notes>
  <HiddenSlides>0</HiddenSlides>
  <MMClips>1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</vt:lpstr>
      <vt:lpstr>Times New Roman</vt:lpstr>
      <vt:lpstr>Röda korset</vt:lpstr>
      <vt:lpstr>Utbildning Kommunikation </vt:lpstr>
      <vt:lpstr>Innehåll</vt:lpstr>
      <vt:lpstr>Våra mål med grundutbildning i kommunikation</vt:lpstr>
      <vt:lpstr>Varför är kommunikation viktigt?</vt:lpstr>
      <vt:lpstr>Vad är kommunikation?</vt:lpstr>
      <vt:lpstr>Så hänger det ihop - sambandskedjan</vt:lpstr>
      <vt:lpstr>Insatser för kommunikation </vt:lpstr>
      <vt:lpstr>En bra kommunikatör</vt:lpstr>
      <vt:lpstr>Kommunikationsplanering</vt:lpstr>
      <vt:lpstr>Kommunikationsprocessen</vt:lpstr>
      <vt:lpstr>1. Syfte och målbild</vt:lpstr>
      <vt:lpstr>Syfte och målbild</vt:lpstr>
      <vt:lpstr>2. Definiera kommunikationsmål och målgrupper</vt:lpstr>
      <vt:lpstr>Målgrupper och kommunikationsmål</vt:lpstr>
      <vt:lpstr>Målgrupper och kommunikationsmål</vt:lpstr>
      <vt:lpstr>3. Formulera budskap</vt:lpstr>
      <vt:lpstr>Formulera budskap</vt:lpstr>
      <vt:lpstr>Budskapsmall - exempel</vt:lpstr>
      <vt:lpstr>4. Gör ett aktivt kanalval och planera aktiviteter</vt:lpstr>
      <vt:lpstr>Kommunikationskanaler</vt:lpstr>
      <vt:lpstr>Röda Kors-kanaler</vt:lpstr>
      <vt:lpstr>Röda Korset i sociala medier</vt:lpstr>
      <vt:lpstr>Kommunikationsplan</vt:lpstr>
      <vt:lpstr>Kommunikationsplan – exempel</vt:lpstr>
      <vt:lpstr>5. Kommunicera</vt:lpstr>
      <vt:lpstr>Hur kommunicerar du?</vt:lpstr>
      <vt:lpstr>Insatser för kommunikation </vt:lpstr>
      <vt:lpstr>Berättelser och fakta</vt:lpstr>
      <vt:lpstr>Exempelfilm ICRC</vt:lpstr>
      <vt:lpstr>6. Utvärdera</vt:lpstr>
      <vt:lpstr>Utvärdera</vt:lpstr>
      <vt:lpstr>Vad behöver du utveckla för att bli ännu bättre på kommunikation?</vt:lpstr>
      <vt:lpstr>Sammanfattning </vt:lpstr>
      <vt:lpstr>Enhet Internkommunikation och Kommunikationsstöd</vt:lpstr>
      <vt:lpstr>Tips!</vt:lpstr>
      <vt:lpstr>Frågor? </vt:lpstr>
      <vt:lpstr>Tack och lycka till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Utbildning Kommunikation</dc:title>
  <dc:creator>Johanna Uhlin</dc:creator>
  <cp:lastModifiedBy>Charlotta Ekberg</cp:lastModifiedBy>
  <cp:revision>5</cp:revision>
  <dcterms:created xsi:type="dcterms:W3CDTF">2021-11-01T11:35:57Z</dcterms:created>
  <dcterms:modified xsi:type="dcterms:W3CDTF">2024-10-01T09:00:55Z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0x01010031191EAB27FD7F40B48090D39A84BF53</vt:lpwstr>
  </property>
</Properties>
</file>