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076137111" r:id="rId6"/>
    <p:sldId id="2076137112" r:id="rId7"/>
    <p:sldId id="2076137113" r:id="rId8"/>
    <p:sldId id="2076137114" r:id="rId9"/>
    <p:sldId id="2076137117" r:id="rId10"/>
    <p:sldId id="2076137133" r:id="rId11"/>
    <p:sldId id="280"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0EF269-1EA3-43C2-BF67-BF5A317F6C65}" v="1" dt="2023-06-18T20:10:30.0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6" d="100"/>
          <a:sy n="86" d="100"/>
        </p:scale>
        <p:origin x="562"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Rubrikbild Röda korset">
    <p:bg>
      <p:bgPr>
        <a:solidFill>
          <a:schemeClr val="accent1"/>
        </a:solidFill>
        <a:effectLst/>
      </p:bgPr>
    </p:bg>
    <p:spTree>
      <p:nvGrpSpPr>
        <p:cNvPr id="1" name=""/>
        <p:cNvGrpSpPr/>
        <p:nvPr/>
      </p:nvGrpSpPr>
      <p:grpSpPr>
        <a:xfrm>
          <a:off x="0" y="0"/>
          <a:ext cx="0" cy="0"/>
          <a:chOff x="0" y="0"/>
          <a:chExt cx="0" cy="0"/>
        </a:xfrm>
      </p:grpSpPr>
      <p:pic>
        <p:nvPicPr>
          <p:cNvPr id="10" name="Bildobjekt 9">
            <a:extLst>
              <a:ext uri="{FF2B5EF4-FFF2-40B4-BE49-F238E27FC236}">
                <a16:creationId xmlns:a16="http://schemas.microsoft.com/office/drawing/2014/main" id="{8BDD7ADF-DDE1-4178-9715-D83EAD0B85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9" y="6016641"/>
            <a:ext cx="12193200" cy="848064"/>
          </a:xfrm>
          <a:prstGeom prst="rect">
            <a:avLst/>
          </a:prstGeom>
        </p:spPr>
      </p:pic>
      <p:sp>
        <p:nvSpPr>
          <p:cNvPr id="2" name="Rubrik 1">
            <a:extLst>
              <a:ext uri="{FF2B5EF4-FFF2-40B4-BE49-F238E27FC236}">
                <a16:creationId xmlns:a16="http://schemas.microsoft.com/office/drawing/2014/main" id="{3133EBC0-38CC-4F6B-B06A-CF1D772326FC}"/>
              </a:ext>
            </a:extLst>
          </p:cNvPr>
          <p:cNvSpPr>
            <a:spLocks noGrp="1"/>
          </p:cNvSpPr>
          <p:nvPr>
            <p:ph type="ctrTitle" hasCustomPrompt="1"/>
          </p:nvPr>
        </p:nvSpPr>
        <p:spPr>
          <a:xfrm>
            <a:off x="1055687" y="1857480"/>
            <a:ext cx="10080625" cy="2387600"/>
          </a:xfrm>
        </p:spPr>
        <p:txBody>
          <a:bodyPr anchor="ctr" anchorCtr="0">
            <a:normAutofit/>
          </a:bodyPr>
          <a:lstStyle>
            <a:lvl1pPr algn="ctr">
              <a:defRPr sz="5000">
                <a:solidFill>
                  <a:schemeClr val="bg1"/>
                </a:solidFill>
              </a:defRPr>
            </a:lvl1pPr>
          </a:lstStyle>
          <a:p>
            <a:r>
              <a:rPr lang="sv-SE" dirty="0"/>
              <a:t>Presentationens namn</a:t>
            </a:r>
          </a:p>
        </p:txBody>
      </p:sp>
      <p:sp>
        <p:nvSpPr>
          <p:cNvPr id="3" name="Underrubrik 2">
            <a:extLst>
              <a:ext uri="{FF2B5EF4-FFF2-40B4-BE49-F238E27FC236}">
                <a16:creationId xmlns:a16="http://schemas.microsoft.com/office/drawing/2014/main" id="{291B7A5A-9E53-47F5-88C5-3B08A9C491A8}"/>
              </a:ext>
            </a:extLst>
          </p:cNvPr>
          <p:cNvSpPr>
            <a:spLocks noGrp="1"/>
          </p:cNvSpPr>
          <p:nvPr>
            <p:ph type="subTitle" idx="1" hasCustomPrompt="1"/>
          </p:nvPr>
        </p:nvSpPr>
        <p:spPr>
          <a:xfrm>
            <a:off x="1055687" y="4664176"/>
            <a:ext cx="10080624" cy="1052226"/>
          </a:xfrm>
        </p:spPr>
        <p:txBody>
          <a:bodyPr>
            <a:noAutofit/>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Namn, </a:t>
            </a:r>
            <a:r>
              <a:rPr lang="sv-SE" dirty="0" err="1"/>
              <a:t>ev</a:t>
            </a:r>
            <a:r>
              <a:rPr lang="sv-SE" dirty="0"/>
              <a:t> titel</a:t>
            </a:r>
          </a:p>
        </p:txBody>
      </p:sp>
      <p:sp>
        <p:nvSpPr>
          <p:cNvPr id="4" name="Platshållare för datum 3">
            <a:extLst>
              <a:ext uri="{FF2B5EF4-FFF2-40B4-BE49-F238E27FC236}">
                <a16:creationId xmlns:a16="http://schemas.microsoft.com/office/drawing/2014/main" id="{94A1A8B2-3BF6-43C2-AAB7-0185B4346435}"/>
              </a:ext>
            </a:extLst>
          </p:cNvPr>
          <p:cNvSpPr>
            <a:spLocks noGrp="1"/>
          </p:cNvSpPr>
          <p:nvPr>
            <p:ph type="dt" sz="half" idx="10"/>
          </p:nvPr>
        </p:nvSpPr>
        <p:spPr>
          <a:xfrm>
            <a:off x="10202383" y="126522"/>
            <a:ext cx="1867855" cy="338648"/>
          </a:xfrm>
        </p:spPr>
        <p:txBody>
          <a:bodyPr/>
          <a:lstStyle>
            <a:lvl1pPr algn="ctr">
              <a:defRPr sz="1250">
                <a:solidFill>
                  <a:schemeClr val="bg1"/>
                </a:solidFill>
              </a:defRPr>
            </a:lvl1pPr>
          </a:lstStyle>
          <a:p>
            <a:fld id="{417130F1-CFAE-4F3E-8DBA-15451F694089}" type="datetimeFigureOut">
              <a:rPr lang="en-GB" smtClean="0"/>
              <a:t>19/10/2023</a:t>
            </a:fld>
            <a:endParaRPr lang="en-GB"/>
          </a:p>
        </p:txBody>
      </p:sp>
      <p:sp>
        <p:nvSpPr>
          <p:cNvPr id="5" name="Platshållare för sidfot 4">
            <a:extLst>
              <a:ext uri="{FF2B5EF4-FFF2-40B4-BE49-F238E27FC236}">
                <a16:creationId xmlns:a16="http://schemas.microsoft.com/office/drawing/2014/main" id="{D6969D89-5B9D-45E3-B4A7-395D4F22684B}"/>
              </a:ext>
            </a:extLst>
          </p:cNvPr>
          <p:cNvSpPr>
            <a:spLocks noGrp="1"/>
          </p:cNvSpPr>
          <p:nvPr>
            <p:ph type="ftr" sz="quarter" idx="11"/>
          </p:nvPr>
        </p:nvSpPr>
        <p:spPr>
          <a:xfrm>
            <a:off x="563825" y="105170"/>
            <a:ext cx="9486199" cy="360000"/>
          </a:xfrm>
        </p:spPr>
        <p:txBody>
          <a:bodyPr/>
          <a:lstStyle>
            <a:lvl1pPr algn="ctr">
              <a:defRPr sz="1250">
                <a:solidFill>
                  <a:schemeClr val="bg1"/>
                </a:solidFill>
              </a:defRPr>
            </a:lvl1pPr>
          </a:lstStyle>
          <a:p>
            <a:endParaRPr lang="en-GB"/>
          </a:p>
        </p:txBody>
      </p:sp>
      <p:sp>
        <p:nvSpPr>
          <p:cNvPr id="6" name="Platshållare för bildnummer 5">
            <a:extLst>
              <a:ext uri="{FF2B5EF4-FFF2-40B4-BE49-F238E27FC236}">
                <a16:creationId xmlns:a16="http://schemas.microsoft.com/office/drawing/2014/main" id="{A30B2CC6-95CE-4152-976B-B941FF1A114E}"/>
              </a:ext>
            </a:extLst>
          </p:cNvPr>
          <p:cNvSpPr>
            <a:spLocks noGrp="1"/>
          </p:cNvSpPr>
          <p:nvPr>
            <p:ph type="sldNum" sz="quarter" idx="12"/>
          </p:nvPr>
        </p:nvSpPr>
        <p:spPr/>
        <p:txBody>
          <a:bodyPr/>
          <a:lstStyle>
            <a:lvl1pPr>
              <a:defRPr>
                <a:solidFill>
                  <a:schemeClr val="bg1"/>
                </a:solidFill>
              </a:defRPr>
            </a:lvl1pPr>
          </a:lstStyle>
          <a:p>
            <a:fld id="{0CBCBD9C-3C31-42D4-A78B-497858E3EA19}" type="slidenum">
              <a:rPr lang="en-GB" smtClean="0"/>
              <a:t>‹#›</a:t>
            </a:fld>
            <a:endParaRPr lang="en-GB"/>
          </a:p>
        </p:txBody>
      </p:sp>
      <p:pic>
        <p:nvPicPr>
          <p:cNvPr id="7" name="Bildobjekt 6">
            <a:extLst>
              <a:ext uri="{FF2B5EF4-FFF2-40B4-BE49-F238E27FC236}">
                <a16:creationId xmlns:a16="http://schemas.microsoft.com/office/drawing/2014/main" id="{24AC53B6-EC42-4F1C-8F62-C2C307A59E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2853" y="6021469"/>
            <a:ext cx="2601220" cy="849600"/>
          </a:xfrm>
          <a:prstGeom prst="rect">
            <a:avLst/>
          </a:prstGeom>
        </p:spPr>
      </p:pic>
      <p:sp>
        <p:nvSpPr>
          <p:cNvPr id="9" name="Platshållare för text 7">
            <a:extLst>
              <a:ext uri="{FF2B5EF4-FFF2-40B4-BE49-F238E27FC236}">
                <a16:creationId xmlns:a16="http://schemas.microsoft.com/office/drawing/2014/main" id="{58A7A936-BBE4-41FE-9470-0D56E8F771BB}"/>
              </a:ext>
            </a:extLst>
          </p:cNvPr>
          <p:cNvSpPr>
            <a:spLocks noGrp="1"/>
          </p:cNvSpPr>
          <p:nvPr>
            <p:ph type="body" sz="quarter" idx="13" hasCustomPrompt="1"/>
          </p:nvPr>
        </p:nvSpPr>
        <p:spPr>
          <a:xfrm>
            <a:off x="402534" y="6092025"/>
            <a:ext cx="9167812" cy="262314"/>
          </a:xfrm>
        </p:spPr>
        <p:txBody>
          <a:bodyPr/>
          <a:lstStyle>
            <a:lvl1pPr algn="ctr">
              <a:buNone/>
              <a:defRPr sz="1250">
                <a:solidFill>
                  <a:schemeClr val="accent1"/>
                </a:solidFill>
              </a:defRPr>
            </a:lvl1pPr>
          </a:lstStyle>
          <a:p>
            <a:pPr lvl="0"/>
            <a:r>
              <a:rPr lang="sv-SE" sz="1250" dirty="0"/>
              <a:t>Presentation ÅÅÅÅ.MM.DD</a:t>
            </a:r>
            <a:endParaRPr lang="sv-SE" dirty="0"/>
          </a:p>
        </p:txBody>
      </p:sp>
      <p:sp>
        <p:nvSpPr>
          <p:cNvPr id="12" name="Platshållare för text 7">
            <a:extLst>
              <a:ext uri="{FF2B5EF4-FFF2-40B4-BE49-F238E27FC236}">
                <a16:creationId xmlns:a16="http://schemas.microsoft.com/office/drawing/2014/main" id="{6CED2D2E-D243-4321-A9D0-37B7BABDA693}"/>
              </a:ext>
            </a:extLst>
          </p:cNvPr>
          <p:cNvSpPr>
            <a:spLocks noGrp="1"/>
          </p:cNvSpPr>
          <p:nvPr>
            <p:ph type="body" sz="quarter" idx="14" hasCustomPrompt="1"/>
          </p:nvPr>
        </p:nvSpPr>
        <p:spPr>
          <a:xfrm>
            <a:off x="402534" y="6490516"/>
            <a:ext cx="9167812" cy="262314"/>
          </a:xfrm>
        </p:spPr>
        <p:txBody>
          <a:bodyPr/>
          <a:lstStyle>
            <a:lvl1pPr algn="ctr">
              <a:buNone/>
              <a:defRPr sz="1250">
                <a:solidFill>
                  <a:schemeClr val="bg1"/>
                </a:solidFill>
              </a:defRPr>
            </a:lvl1pPr>
          </a:lstStyle>
          <a:p>
            <a:pPr lvl="0"/>
            <a:r>
              <a:rPr lang="sv-SE" sz="1250" dirty="0"/>
              <a:t>Förnamn Efternamn, Avdelning</a:t>
            </a:r>
            <a:endParaRPr lang="sv-SE" dirty="0"/>
          </a:p>
        </p:txBody>
      </p:sp>
    </p:spTree>
    <p:extLst>
      <p:ext uri="{BB962C8B-B14F-4D97-AF65-F5344CB8AC3E}">
        <p14:creationId xmlns:p14="http://schemas.microsoft.com/office/powerpoint/2010/main" val="110726351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C91B0F0-8551-4190-B9DB-C50A99F7DD72}"/>
              </a:ext>
            </a:extLst>
          </p:cNvPr>
          <p:cNvSpPr>
            <a:spLocks noGrp="1"/>
          </p:cNvSpPr>
          <p:nvPr>
            <p:ph type="title"/>
          </p:nvPr>
        </p:nvSpPr>
        <p:spPr>
          <a:xfrm>
            <a:off x="941388" y="1239926"/>
            <a:ext cx="3932237" cy="1600200"/>
          </a:xfrm>
        </p:spPr>
        <p:txBody>
          <a:bodyPr anchor="b">
            <a:normAutofit/>
          </a:bodyPr>
          <a:lstStyle>
            <a:lvl1pPr>
              <a:defRPr sz="2750"/>
            </a:lvl1p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E584B3F8-7DED-43FE-B46F-DDF8AE5545BA}"/>
              </a:ext>
            </a:extLst>
          </p:cNvPr>
          <p:cNvSpPr>
            <a:spLocks noGrp="1"/>
          </p:cNvSpPr>
          <p:nvPr>
            <p:ph idx="1"/>
          </p:nvPr>
        </p:nvSpPr>
        <p:spPr>
          <a:xfrm>
            <a:off x="5591174" y="528739"/>
            <a:ext cx="5764213" cy="5335291"/>
          </a:xfrm>
        </p:spPr>
        <p:txBody>
          <a:bodyPr>
            <a:normAutofit/>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text 3">
            <a:extLst>
              <a:ext uri="{FF2B5EF4-FFF2-40B4-BE49-F238E27FC236}">
                <a16:creationId xmlns:a16="http://schemas.microsoft.com/office/drawing/2014/main" id="{B787CF11-DB8B-4272-A218-22A1347BCD06}"/>
              </a:ext>
            </a:extLst>
          </p:cNvPr>
          <p:cNvSpPr>
            <a:spLocks noGrp="1"/>
          </p:cNvSpPr>
          <p:nvPr>
            <p:ph type="body" sz="half" idx="2"/>
          </p:nvPr>
        </p:nvSpPr>
        <p:spPr>
          <a:xfrm>
            <a:off x="941388" y="2856741"/>
            <a:ext cx="3932237" cy="300729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8F8EBE0-44E9-4148-A411-C212684D3B25}"/>
              </a:ext>
            </a:extLst>
          </p:cNvPr>
          <p:cNvSpPr>
            <a:spLocks noGrp="1"/>
          </p:cNvSpPr>
          <p:nvPr>
            <p:ph type="dt" sz="half" idx="10"/>
          </p:nvPr>
        </p:nvSpPr>
        <p:spPr/>
        <p:txBody>
          <a:bodyPr/>
          <a:lstStyle>
            <a:lvl1pPr>
              <a:defRPr>
                <a:solidFill>
                  <a:schemeClr val="tx1"/>
                </a:solidFill>
              </a:defRPr>
            </a:lvl1pPr>
          </a:lstStyle>
          <a:p>
            <a:fld id="{417130F1-CFAE-4F3E-8DBA-15451F694089}" type="datetimeFigureOut">
              <a:rPr lang="en-GB" smtClean="0"/>
              <a:t>19/10/2023</a:t>
            </a:fld>
            <a:endParaRPr lang="en-GB"/>
          </a:p>
        </p:txBody>
      </p:sp>
      <p:sp>
        <p:nvSpPr>
          <p:cNvPr id="6" name="Platshållare för sidfot 5">
            <a:extLst>
              <a:ext uri="{FF2B5EF4-FFF2-40B4-BE49-F238E27FC236}">
                <a16:creationId xmlns:a16="http://schemas.microsoft.com/office/drawing/2014/main" id="{67A07710-43F0-4973-8590-85D8D5196432}"/>
              </a:ext>
            </a:extLst>
          </p:cNvPr>
          <p:cNvSpPr>
            <a:spLocks noGrp="1"/>
          </p:cNvSpPr>
          <p:nvPr>
            <p:ph type="ftr" sz="quarter" idx="11"/>
          </p:nvPr>
        </p:nvSpPr>
        <p:spPr/>
        <p:txBody>
          <a:bodyPr/>
          <a:lstStyle>
            <a:lvl1pPr>
              <a:defRPr>
                <a:solidFill>
                  <a:schemeClr val="tx1"/>
                </a:solidFill>
              </a:defRPr>
            </a:lvl1pPr>
          </a:lstStyle>
          <a:p>
            <a:endParaRPr lang="en-GB"/>
          </a:p>
        </p:txBody>
      </p:sp>
      <p:sp>
        <p:nvSpPr>
          <p:cNvPr id="7" name="Platshållare för bildnummer 6">
            <a:extLst>
              <a:ext uri="{FF2B5EF4-FFF2-40B4-BE49-F238E27FC236}">
                <a16:creationId xmlns:a16="http://schemas.microsoft.com/office/drawing/2014/main" id="{2913FACA-D495-4B47-A60C-026B75E5F8B2}"/>
              </a:ext>
            </a:extLst>
          </p:cNvPr>
          <p:cNvSpPr>
            <a:spLocks noGrp="1"/>
          </p:cNvSpPr>
          <p:nvPr>
            <p:ph type="sldNum" sz="quarter" idx="12"/>
          </p:nvPr>
        </p:nvSpPr>
        <p:spPr/>
        <p:txBody>
          <a:bodyPr/>
          <a:lstStyle/>
          <a:p>
            <a:fld id="{0CBCBD9C-3C31-42D4-A78B-497858E3EA19}" type="slidenum">
              <a:rPr lang="en-GB" smtClean="0"/>
              <a:t>‹#›</a:t>
            </a:fld>
            <a:endParaRPr lang="en-GB"/>
          </a:p>
        </p:txBody>
      </p:sp>
    </p:spTree>
    <p:extLst>
      <p:ext uri="{BB962C8B-B14F-4D97-AF65-F5344CB8AC3E}">
        <p14:creationId xmlns:p14="http://schemas.microsoft.com/office/powerpoint/2010/main" val="3463166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ext med bildtext och fotnot, för diagram tabell etc">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C91B0F0-8551-4190-B9DB-C50A99F7DD72}"/>
              </a:ext>
            </a:extLst>
          </p:cNvPr>
          <p:cNvSpPr>
            <a:spLocks noGrp="1"/>
          </p:cNvSpPr>
          <p:nvPr>
            <p:ph type="title"/>
          </p:nvPr>
        </p:nvSpPr>
        <p:spPr>
          <a:xfrm>
            <a:off x="941388" y="1239926"/>
            <a:ext cx="3932237" cy="1600200"/>
          </a:xfrm>
        </p:spPr>
        <p:txBody>
          <a:bodyPr anchor="b">
            <a:normAutofit/>
          </a:bodyPr>
          <a:lstStyle>
            <a:lvl1pPr>
              <a:defRPr sz="2750"/>
            </a:lvl1p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E584B3F8-7DED-43FE-B46F-DDF8AE5545BA}"/>
              </a:ext>
            </a:extLst>
          </p:cNvPr>
          <p:cNvSpPr>
            <a:spLocks noGrp="1"/>
          </p:cNvSpPr>
          <p:nvPr>
            <p:ph idx="1"/>
          </p:nvPr>
        </p:nvSpPr>
        <p:spPr>
          <a:xfrm>
            <a:off x="5591174" y="528739"/>
            <a:ext cx="5764213" cy="5335291"/>
          </a:xfrm>
        </p:spPr>
        <p:txBody>
          <a:bodyPr>
            <a:normAutofit/>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text 3">
            <a:extLst>
              <a:ext uri="{FF2B5EF4-FFF2-40B4-BE49-F238E27FC236}">
                <a16:creationId xmlns:a16="http://schemas.microsoft.com/office/drawing/2014/main" id="{B787CF11-DB8B-4272-A218-22A1347BCD06}"/>
              </a:ext>
            </a:extLst>
          </p:cNvPr>
          <p:cNvSpPr>
            <a:spLocks noGrp="1"/>
          </p:cNvSpPr>
          <p:nvPr>
            <p:ph type="body" sz="half" idx="2"/>
          </p:nvPr>
        </p:nvSpPr>
        <p:spPr>
          <a:xfrm>
            <a:off x="941388" y="2856741"/>
            <a:ext cx="3932237" cy="300729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14" name="Platshållare för bildnummer 13">
            <a:extLst>
              <a:ext uri="{FF2B5EF4-FFF2-40B4-BE49-F238E27FC236}">
                <a16:creationId xmlns:a16="http://schemas.microsoft.com/office/drawing/2014/main" id="{BEA6B900-BAE4-4916-B65F-318A0126D368}"/>
              </a:ext>
            </a:extLst>
          </p:cNvPr>
          <p:cNvSpPr>
            <a:spLocks noGrp="1"/>
          </p:cNvSpPr>
          <p:nvPr>
            <p:ph type="sldNum" sz="quarter" idx="16"/>
          </p:nvPr>
        </p:nvSpPr>
        <p:spPr/>
        <p:txBody>
          <a:bodyPr/>
          <a:lstStyle/>
          <a:p>
            <a:fld id="{0CBCBD9C-3C31-42D4-A78B-497858E3EA19}" type="slidenum">
              <a:rPr lang="en-GB" smtClean="0"/>
              <a:t>‹#›</a:t>
            </a:fld>
            <a:endParaRPr lang="en-GB"/>
          </a:p>
        </p:txBody>
      </p:sp>
      <p:sp>
        <p:nvSpPr>
          <p:cNvPr id="16" name="Platshållare för text 15">
            <a:extLst>
              <a:ext uri="{FF2B5EF4-FFF2-40B4-BE49-F238E27FC236}">
                <a16:creationId xmlns:a16="http://schemas.microsoft.com/office/drawing/2014/main" id="{9C4D7878-6B91-4618-BB4C-17076AD41059}"/>
              </a:ext>
            </a:extLst>
          </p:cNvPr>
          <p:cNvSpPr>
            <a:spLocks noGrp="1"/>
          </p:cNvSpPr>
          <p:nvPr>
            <p:ph type="body" sz="quarter" idx="17" hasCustomPrompt="1"/>
          </p:nvPr>
        </p:nvSpPr>
        <p:spPr>
          <a:xfrm>
            <a:off x="381000" y="6464896"/>
            <a:ext cx="5210175" cy="295275"/>
          </a:xfrm>
        </p:spPr>
        <p:txBody>
          <a:bodyPr/>
          <a:lstStyle>
            <a:lvl1pPr>
              <a:buNone/>
              <a:defRPr sz="1100">
                <a:solidFill>
                  <a:schemeClr val="tx1"/>
                </a:solidFill>
              </a:defRPr>
            </a:lvl1pPr>
          </a:lstStyle>
          <a:p>
            <a:pPr lvl="0"/>
            <a:r>
              <a:rPr lang="sv-SE" sz="1050" dirty="0"/>
              <a:t>Eventuell text kring diagram datum och år för när studien genomfördes</a:t>
            </a:r>
            <a:endParaRPr lang="sv-SE" dirty="0"/>
          </a:p>
        </p:txBody>
      </p:sp>
    </p:spTree>
    <p:extLst>
      <p:ext uri="{BB962C8B-B14F-4D97-AF65-F5344CB8AC3E}">
        <p14:creationId xmlns:p14="http://schemas.microsoft.com/office/powerpoint/2010/main" val="4050577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ext med bildtext högr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C91B0F0-8551-4190-B9DB-C50A99F7DD72}"/>
              </a:ext>
            </a:extLst>
          </p:cNvPr>
          <p:cNvSpPr>
            <a:spLocks noGrp="1"/>
          </p:cNvSpPr>
          <p:nvPr>
            <p:ph type="title"/>
          </p:nvPr>
        </p:nvSpPr>
        <p:spPr>
          <a:xfrm>
            <a:off x="942975" y="271200"/>
            <a:ext cx="3932237" cy="1600200"/>
          </a:xfrm>
        </p:spPr>
        <p:txBody>
          <a:bodyPr anchor="b">
            <a:normAutofit/>
          </a:bodyPr>
          <a:lstStyle>
            <a:lvl1pPr>
              <a:defRPr sz="2750"/>
            </a:lvl1p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E584B3F8-7DED-43FE-B46F-DDF8AE5545BA}"/>
              </a:ext>
            </a:extLst>
          </p:cNvPr>
          <p:cNvSpPr>
            <a:spLocks noGrp="1"/>
          </p:cNvSpPr>
          <p:nvPr>
            <p:ph idx="1"/>
          </p:nvPr>
        </p:nvSpPr>
        <p:spPr>
          <a:xfrm>
            <a:off x="5591174" y="528739"/>
            <a:ext cx="5764213" cy="5335291"/>
          </a:xfrm>
        </p:spPr>
        <p:txBody>
          <a:bodyPr>
            <a:normAutofit/>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text 3">
            <a:extLst>
              <a:ext uri="{FF2B5EF4-FFF2-40B4-BE49-F238E27FC236}">
                <a16:creationId xmlns:a16="http://schemas.microsoft.com/office/drawing/2014/main" id="{B787CF11-DB8B-4272-A218-22A1347BCD06}"/>
              </a:ext>
            </a:extLst>
          </p:cNvPr>
          <p:cNvSpPr>
            <a:spLocks noGrp="1"/>
          </p:cNvSpPr>
          <p:nvPr>
            <p:ph type="body" sz="half" idx="2"/>
          </p:nvPr>
        </p:nvSpPr>
        <p:spPr>
          <a:xfrm>
            <a:off x="942974" y="1802962"/>
            <a:ext cx="3932237" cy="406106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8F8EBE0-44E9-4148-A411-C212684D3B25}"/>
              </a:ext>
            </a:extLst>
          </p:cNvPr>
          <p:cNvSpPr>
            <a:spLocks noGrp="1"/>
          </p:cNvSpPr>
          <p:nvPr>
            <p:ph type="dt" sz="half" idx="10"/>
          </p:nvPr>
        </p:nvSpPr>
        <p:spPr/>
        <p:txBody>
          <a:bodyPr/>
          <a:lstStyle>
            <a:lvl1pPr>
              <a:defRPr>
                <a:solidFill>
                  <a:schemeClr val="tx1"/>
                </a:solidFill>
              </a:defRPr>
            </a:lvl1pPr>
          </a:lstStyle>
          <a:p>
            <a:fld id="{417130F1-CFAE-4F3E-8DBA-15451F694089}" type="datetimeFigureOut">
              <a:rPr lang="en-GB" smtClean="0"/>
              <a:t>19/10/2023</a:t>
            </a:fld>
            <a:endParaRPr lang="en-GB"/>
          </a:p>
        </p:txBody>
      </p:sp>
      <p:sp>
        <p:nvSpPr>
          <p:cNvPr id="6" name="Platshållare för sidfot 5">
            <a:extLst>
              <a:ext uri="{FF2B5EF4-FFF2-40B4-BE49-F238E27FC236}">
                <a16:creationId xmlns:a16="http://schemas.microsoft.com/office/drawing/2014/main" id="{67A07710-43F0-4973-8590-85D8D5196432}"/>
              </a:ext>
            </a:extLst>
          </p:cNvPr>
          <p:cNvSpPr>
            <a:spLocks noGrp="1"/>
          </p:cNvSpPr>
          <p:nvPr>
            <p:ph type="ftr" sz="quarter" idx="11"/>
          </p:nvPr>
        </p:nvSpPr>
        <p:spPr/>
        <p:txBody>
          <a:bodyPr/>
          <a:lstStyle>
            <a:lvl1pPr>
              <a:defRPr>
                <a:solidFill>
                  <a:schemeClr val="tx1"/>
                </a:solidFill>
              </a:defRPr>
            </a:lvl1pPr>
          </a:lstStyle>
          <a:p>
            <a:endParaRPr lang="en-GB"/>
          </a:p>
        </p:txBody>
      </p:sp>
      <p:sp>
        <p:nvSpPr>
          <p:cNvPr id="7" name="Platshållare för bildnummer 6">
            <a:extLst>
              <a:ext uri="{FF2B5EF4-FFF2-40B4-BE49-F238E27FC236}">
                <a16:creationId xmlns:a16="http://schemas.microsoft.com/office/drawing/2014/main" id="{2913FACA-D495-4B47-A60C-026B75E5F8B2}"/>
              </a:ext>
            </a:extLst>
          </p:cNvPr>
          <p:cNvSpPr>
            <a:spLocks noGrp="1"/>
          </p:cNvSpPr>
          <p:nvPr>
            <p:ph type="sldNum" sz="quarter" idx="12"/>
          </p:nvPr>
        </p:nvSpPr>
        <p:spPr/>
        <p:txBody>
          <a:bodyPr/>
          <a:lstStyle/>
          <a:p>
            <a:fld id="{0CBCBD9C-3C31-42D4-A78B-497858E3EA19}" type="slidenum">
              <a:rPr lang="en-GB" smtClean="0"/>
              <a:t>‹#›</a:t>
            </a:fld>
            <a:endParaRPr lang="en-GB"/>
          </a:p>
        </p:txBody>
      </p:sp>
    </p:spTree>
    <p:extLst>
      <p:ext uri="{BB962C8B-B14F-4D97-AF65-F5344CB8AC3E}">
        <p14:creationId xmlns:p14="http://schemas.microsoft.com/office/powerpoint/2010/main" val="32213889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82D931-B573-4306-9A60-291CE56EF60A}"/>
              </a:ext>
            </a:extLst>
          </p:cNvPr>
          <p:cNvSpPr>
            <a:spLocks noGrp="1"/>
          </p:cNvSpPr>
          <p:nvPr>
            <p:ph type="title"/>
          </p:nvPr>
        </p:nvSpPr>
        <p:spPr>
          <a:xfrm>
            <a:off x="941388" y="1239926"/>
            <a:ext cx="3932237" cy="1600200"/>
          </a:xfrm>
        </p:spPr>
        <p:txBody>
          <a:bodyPr anchor="b">
            <a:normAutofit/>
          </a:bodyPr>
          <a:lstStyle>
            <a:lvl1pPr>
              <a:defRPr sz="2750"/>
            </a:lvl1pPr>
          </a:lstStyle>
          <a:p>
            <a:r>
              <a:rPr lang="sv-SE"/>
              <a:t>Klicka här för att ändra mall för rubrikformat</a:t>
            </a:r>
          </a:p>
        </p:txBody>
      </p:sp>
      <p:sp>
        <p:nvSpPr>
          <p:cNvPr id="9" name="Platshållare för bild 8">
            <a:extLst>
              <a:ext uri="{FF2B5EF4-FFF2-40B4-BE49-F238E27FC236}">
                <a16:creationId xmlns:a16="http://schemas.microsoft.com/office/drawing/2014/main" id="{358D5B2C-4BA7-48A7-8966-DB55136774F6}"/>
              </a:ext>
            </a:extLst>
          </p:cNvPr>
          <p:cNvSpPr>
            <a:spLocks noGrp="1"/>
          </p:cNvSpPr>
          <p:nvPr>
            <p:ph type="pic" idx="1"/>
          </p:nvPr>
        </p:nvSpPr>
        <p:spPr>
          <a:xfrm>
            <a:off x="6096000" y="0"/>
            <a:ext cx="6096000" cy="6858000"/>
          </a:xfrm>
          <a:custGeom>
            <a:avLst/>
            <a:gdLst>
              <a:gd name="connsiteX0" fmla="*/ 0 w 6096000"/>
              <a:gd name="connsiteY0" fmla="*/ 0 h 6858000"/>
              <a:gd name="connsiteX1" fmla="*/ 6096000 w 6096000"/>
              <a:gd name="connsiteY1" fmla="*/ 0 h 6858000"/>
              <a:gd name="connsiteX2" fmla="*/ 6096000 w 6096000"/>
              <a:gd name="connsiteY2" fmla="*/ 6021469 h 6858000"/>
              <a:gd name="connsiteX3" fmla="*/ 3496853 w 6096000"/>
              <a:gd name="connsiteY3" fmla="*/ 6021469 h 6858000"/>
              <a:gd name="connsiteX4" fmla="*/ 3496853 w 6096000"/>
              <a:gd name="connsiteY4" fmla="*/ 6858000 h 6858000"/>
              <a:gd name="connsiteX5" fmla="*/ 0 w 6096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021469"/>
                </a:lnTo>
                <a:lnTo>
                  <a:pt x="3496853" y="6021469"/>
                </a:lnTo>
                <a:lnTo>
                  <a:pt x="3496853" y="6858000"/>
                </a:lnTo>
                <a:lnTo>
                  <a:pt x="0" y="6858000"/>
                </a:lnTo>
                <a:close/>
              </a:path>
            </a:pathLst>
          </a:custGeom>
        </p:spPr>
        <p:txBody>
          <a:bodyPr wrap="square">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2145584E-4001-4DFF-B36E-AE90EFC35DD3}"/>
              </a:ext>
            </a:extLst>
          </p:cNvPr>
          <p:cNvSpPr>
            <a:spLocks noGrp="1"/>
          </p:cNvSpPr>
          <p:nvPr>
            <p:ph type="body" sz="half" idx="2"/>
          </p:nvPr>
        </p:nvSpPr>
        <p:spPr>
          <a:xfrm>
            <a:off x="959314" y="2852259"/>
            <a:ext cx="3932237" cy="3375223"/>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55817EE-6E8D-47C7-A929-7CC366618CFD}"/>
              </a:ext>
            </a:extLst>
          </p:cNvPr>
          <p:cNvSpPr>
            <a:spLocks noGrp="1"/>
          </p:cNvSpPr>
          <p:nvPr>
            <p:ph type="dt" sz="half" idx="10"/>
          </p:nvPr>
        </p:nvSpPr>
        <p:spPr/>
        <p:txBody>
          <a:bodyPr/>
          <a:lstStyle>
            <a:lvl1pPr>
              <a:defRPr>
                <a:solidFill>
                  <a:schemeClr val="tx1"/>
                </a:solidFill>
              </a:defRPr>
            </a:lvl1pPr>
          </a:lstStyle>
          <a:p>
            <a:fld id="{417130F1-CFAE-4F3E-8DBA-15451F694089}" type="datetimeFigureOut">
              <a:rPr lang="en-GB" smtClean="0"/>
              <a:t>19/10/2023</a:t>
            </a:fld>
            <a:endParaRPr lang="en-GB"/>
          </a:p>
        </p:txBody>
      </p:sp>
      <p:sp>
        <p:nvSpPr>
          <p:cNvPr id="6" name="Platshållare för sidfot 5">
            <a:extLst>
              <a:ext uri="{FF2B5EF4-FFF2-40B4-BE49-F238E27FC236}">
                <a16:creationId xmlns:a16="http://schemas.microsoft.com/office/drawing/2014/main" id="{EDBFFFA9-A1C4-41AD-A2C4-BF76E9EF84FF}"/>
              </a:ext>
            </a:extLst>
          </p:cNvPr>
          <p:cNvSpPr>
            <a:spLocks noGrp="1"/>
          </p:cNvSpPr>
          <p:nvPr>
            <p:ph type="ftr" sz="quarter" idx="11"/>
          </p:nvPr>
        </p:nvSpPr>
        <p:spPr/>
        <p:txBody>
          <a:bodyPr/>
          <a:lstStyle>
            <a:lvl1pPr>
              <a:defRPr>
                <a:solidFill>
                  <a:schemeClr val="tx1"/>
                </a:solidFill>
              </a:defRPr>
            </a:lvl1pPr>
          </a:lstStyle>
          <a:p>
            <a:endParaRPr lang="en-GB"/>
          </a:p>
        </p:txBody>
      </p:sp>
      <p:sp>
        <p:nvSpPr>
          <p:cNvPr id="7" name="Platshållare för bildnummer 6">
            <a:extLst>
              <a:ext uri="{FF2B5EF4-FFF2-40B4-BE49-F238E27FC236}">
                <a16:creationId xmlns:a16="http://schemas.microsoft.com/office/drawing/2014/main" id="{DD700106-5C7A-46FF-ACC8-7637717773E1}"/>
              </a:ext>
            </a:extLst>
          </p:cNvPr>
          <p:cNvSpPr>
            <a:spLocks noGrp="1"/>
          </p:cNvSpPr>
          <p:nvPr>
            <p:ph type="sldNum" sz="quarter" idx="12"/>
          </p:nvPr>
        </p:nvSpPr>
        <p:spPr/>
        <p:txBody>
          <a:bodyPr/>
          <a:lstStyle/>
          <a:p>
            <a:fld id="{0CBCBD9C-3C31-42D4-A78B-497858E3EA19}" type="slidenum">
              <a:rPr lang="en-GB" smtClean="0"/>
              <a:t>‹#›</a:t>
            </a:fld>
            <a:endParaRPr lang="en-GB"/>
          </a:p>
        </p:txBody>
      </p:sp>
      <p:pic>
        <p:nvPicPr>
          <p:cNvPr id="8" name="Bildobjekt 7">
            <a:extLst>
              <a:ext uri="{FF2B5EF4-FFF2-40B4-BE49-F238E27FC236}">
                <a16:creationId xmlns:a16="http://schemas.microsoft.com/office/drawing/2014/main" id="{963CEA20-922C-49DC-8A38-B3A2DE5B3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2853" y="6021469"/>
            <a:ext cx="2601220" cy="849600"/>
          </a:xfrm>
          <a:prstGeom prst="rect">
            <a:avLst/>
          </a:prstGeom>
        </p:spPr>
      </p:pic>
    </p:spTree>
    <p:extLst>
      <p:ext uri="{BB962C8B-B14F-4D97-AF65-F5344CB8AC3E}">
        <p14:creationId xmlns:p14="http://schemas.microsoft.com/office/powerpoint/2010/main" val="2027095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Bild med bildtext datum och årt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82D931-B573-4306-9A60-291CE56EF60A}"/>
              </a:ext>
            </a:extLst>
          </p:cNvPr>
          <p:cNvSpPr>
            <a:spLocks noGrp="1"/>
          </p:cNvSpPr>
          <p:nvPr>
            <p:ph type="title"/>
          </p:nvPr>
        </p:nvSpPr>
        <p:spPr>
          <a:xfrm>
            <a:off x="941388" y="1239926"/>
            <a:ext cx="3932237" cy="1600200"/>
          </a:xfrm>
        </p:spPr>
        <p:txBody>
          <a:bodyPr anchor="b">
            <a:normAutofit/>
          </a:bodyPr>
          <a:lstStyle>
            <a:lvl1pPr>
              <a:defRPr sz="2750"/>
            </a:lvl1pPr>
          </a:lstStyle>
          <a:p>
            <a:r>
              <a:rPr lang="sv-SE"/>
              <a:t>Klicka här för att ändra mall för rubrikformat</a:t>
            </a:r>
          </a:p>
        </p:txBody>
      </p:sp>
      <p:sp>
        <p:nvSpPr>
          <p:cNvPr id="8" name="Platshållare för bild 7">
            <a:extLst>
              <a:ext uri="{FF2B5EF4-FFF2-40B4-BE49-F238E27FC236}">
                <a16:creationId xmlns:a16="http://schemas.microsoft.com/office/drawing/2014/main" id="{D7B2F451-B74E-4441-A066-789EAF783098}"/>
              </a:ext>
            </a:extLst>
          </p:cNvPr>
          <p:cNvSpPr>
            <a:spLocks noGrp="1"/>
          </p:cNvSpPr>
          <p:nvPr>
            <p:ph type="pic" idx="1"/>
          </p:nvPr>
        </p:nvSpPr>
        <p:spPr>
          <a:xfrm>
            <a:off x="6096000" y="0"/>
            <a:ext cx="6096000" cy="6858000"/>
          </a:xfrm>
          <a:custGeom>
            <a:avLst/>
            <a:gdLst>
              <a:gd name="connsiteX0" fmla="*/ 0 w 6096000"/>
              <a:gd name="connsiteY0" fmla="*/ 0 h 6858000"/>
              <a:gd name="connsiteX1" fmla="*/ 6096000 w 6096000"/>
              <a:gd name="connsiteY1" fmla="*/ 0 h 6858000"/>
              <a:gd name="connsiteX2" fmla="*/ 6096000 w 6096000"/>
              <a:gd name="connsiteY2" fmla="*/ 6021469 h 6858000"/>
              <a:gd name="connsiteX3" fmla="*/ 3496853 w 6096000"/>
              <a:gd name="connsiteY3" fmla="*/ 6021469 h 6858000"/>
              <a:gd name="connsiteX4" fmla="*/ 3496853 w 6096000"/>
              <a:gd name="connsiteY4" fmla="*/ 6858000 h 6858000"/>
              <a:gd name="connsiteX5" fmla="*/ 0 w 6096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021469"/>
                </a:lnTo>
                <a:lnTo>
                  <a:pt x="3496853" y="6021469"/>
                </a:lnTo>
                <a:lnTo>
                  <a:pt x="3496853" y="6858000"/>
                </a:lnTo>
                <a:lnTo>
                  <a:pt x="0" y="6858000"/>
                </a:lnTo>
                <a:close/>
              </a:path>
            </a:pathLst>
          </a:custGeom>
        </p:spPr>
        <p:txBody>
          <a:bodyPr wrap="square">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2145584E-4001-4DFF-B36E-AE90EFC35DD3}"/>
              </a:ext>
            </a:extLst>
          </p:cNvPr>
          <p:cNvSpPr>
            <a:spLocks noGrp="1"/>
          </p:cNvSpPr>
          <p:nvPr>
            <p:ph type="body" sz="half" idx="2"/>
          </p:nvPr>
        </p:nvSpPr>
        <p:spPr>
          <a:xfrm>
            <a:off x="959314" y="2852259"/>
            <a:ext cx="3932237" cy="3375223"/>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7" name="Platshållare för bildnummer 6">
            <a:extLst>
              <a:ext uri="{FF2B5EF4-FFF2-40B4-BE49-F238E27FC236}">
                <a16:creationId xmlns:a16="http://schemas.microsoft.com/office/drawing/2014/main" id="{DD700106-5C7A-46FF-ACC8-7637717773E1}"/>
              </a:ext>
            </a:extLst>
          </p:cNvPr>
          <p:cNvSpPr>
            <a:spLocks noGrp="1"/>
          </p:cNvSpPr>
          <p:nvPr>
            <p:ph type="sldNum" sz="quarter" idx="12"/>
          </p:nvPr>
        </p:nvSpPr>
        <p:spPr/>
        <p:txBody>
          <a:bodyPr/>
          <a:lstStyle/>
          <a:p>
            <a:fld id="{0CBCBD9C-3C31-42D4-A78B-497858E3EA19}" type="slidenum">
              <a:rPr lang="en-GB" smtClean="0"/>
              <a:t>‹#›</a:t>
            </a:fld>
            <a:endParaRPr lang="en-GB"/>
          </a:p>
        </p:txBody>
      </p:sp>
      <p:sp>
        <p:nvSpPr>
          <p:cNvPr id="14" name="Platshållare för text 15">
            <a:extLst>
              <a:ext uri="{FF2B5EF4-FFF2-40B4-BE49-F238E27FC236}">
                <a16:creationId xmlns:a16="http://schemas.microsoft.com/office/drawing/2014/main" id="{43527A50-5DF0-4D3F-A53D-E8D3AB7ACE3F}"/>
              </a:ext>
            </a:extLst>
          </p:cNvPr>
          <p:cNvSpPr>
            <a:spLocks noGrp="1"/>
          </p:cNvSpPr>
          <p:nvPr>
            <p:ph type="body" sz="quarter" idx="17" hasCustomPrompt="1"/>
          </p:nvPr>
        </p:nvSpPr>
        <p:spPr>
          <a:xfrm>
            <a:off x="381000" y="6464896"/>
            <a:ext cx="5210175" cy="295275"/>
          </a:xfrm>
        </p:spPr>
        <p:txBody>
          <a:bodyPr/>
          <a:lstStyle>
            <a:lvl1pPr algn="r">
              <a:buNone/>
              <a:defRPr sz="1100">
                <a:solidFill>
                  <a:schemeClr val="tx1"/>
                </a:solidFill>
              </a:defRPr>
            </a:lvl1pPr>
          </a:lstStyle>
          <a:p>
            <a:pPr lvl="0"/>
            <a:r>
              <a:rPr lang="sv-SE" sz="1050" dirty="0"/>
              <a:t>Frivillig bildtext datum och årtal</a:t>
            </a:r>
            <a:endParaRPr lang="sv-SE" dirty="0"/>
          </a:p>
        </p:txBody>
      </p:sp>
      <p:pic>
        <p:nvPicPr>
          <p:cNvPr id="5" name="Bildobjekt 4">
            <a:extLst>
              <a:ext uri="{FF2B5EF4-FFF2-40B4-BE49-F238E27FC236}">
                <a16:creationId xmlns:a16="http://schemas.microsoft.com/office/drawing/2014/main" id="{9655C518-69E3-420A-A43C-58B15F7485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2853" y="6021469"/>
            <a:ext cx="2601220" cy="849600"/>
          </a:xfrm>
          <a:prstGeom prst="rect">
            <a:avLst/>
          </a:prstGeom>
        </p:spPr>
      </p:pic>
    </p:spTree>
    <p:extLst>
      <p:ext uri="{BB962C8B-B14F-4D97-AF65-F5344CB8AC3E}">
        <p14:creationId xmlns:p14="http://schemas.microsoft.com/office/powerpoint/2010/main" val="13378459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Bild med bildtext högr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82D931-B573-4306-9A60-291CE56EF60A}"/>
              </a:ext>
            </a:extLst>
          </p:cNvPr>
          <p:cNvSpPr>
            <a:spLocks noGrp="1"/>
          </p:cNvSpPr>
          <p:nvPr>
            <p:ph type="title"/>
          </p:nvPr>
        </p:nvSpPr>
        <p:spPr>
          <a:xfrm>
            <a:off x="942975" y="271200"/>
            <a:ext cx="3932237" cy="1600200"/>
          </a:xfrm>
        </p:spPr>
        <p:txBody>
          <a:bodyPr anchor="b">
            <a:normAutofit/>
          </a:bodyPr>
          <a:lstStyle>
            <a:lvl1pPr>
              <a:defRPr sz="2750"/>
            </a:lvl1pPr>
          </a:lstStyle>
          <a:p>
            <a:r>
              <a:rPr lang="sv-SE"/>
              <a:t>Klicka här för att ändra mall för rubrikformat</a:t>
            </a:r>
            <a:endParaRPr lang="sv-SE" dirty="0"/>
          </a:p>
        </p:txBody>
      </p:sp>
      <p:sp>
        <p:nvSpPr>
          <p:cNvPr id="9" name="Platshållare för bild 8">
            <a:extLst>
              <a:ext uri="{FF2B5EF4-FFF2-40B4-BE49-F238E27FC236}">
                <a16:creationId xmlns:a16="http://schemas.microsoft.com/office/drawing/2014/main" id="{358D5B2C-4BA7-48A7-8966-DB55136774F6}"/>
              </a:ext>
            </a:extLst>
          </p:cNvPr>
          <p:cNvSpPr>
            <a:spLocks noGrp="1"/>
          </p:cNvSpPr>
          <p:nvPr>
            <p:ph type="pic" idx="1"/>
          </p:nvPr>
        </p:nvSpPr>
        <p:spPr>
          <a:xfrm>
            <a:off x="6096000" y="0"/>
            <a:ext cx="6096000" cy="6858000"/>
          </a:xfrm>
          <a:custGeom>
            <a:avLst/>
            <a:gdLst>
              <a:gd name="connsiteX0" fmla="*/ 0 w 6096000"/>
              <a:gd name="connsiteY0" fmla="*/ 0 h 6858000"/>
              <a:gd name="connsiteX1" fmla="*/ 6096000 w 6096000"/>
              <a:gd name="connsiteY1" fmla="*/ 0 h 6858000"/>
              <a:gd name="connsiteX2" fmla="*/ 6096000 w 6096000"/>
              <a:gd name="connsiteY2" fmla="*/ 6021469 h 6858000"/>
              <a:gd name="connsiteX3" fmla="*/ 3496853 w 6096000"/>
              <a:gd name="connsiteY3" fmla="*/ 6021469 h 6858000"/>
              <a:gd name="connsiteX4" fmla="*/ 3496853 w 6096000"/>
              <a:gd name="connsiteY4" fmla="*/ 6858000 h 6858000"/>
              <a:gd name="connsiteX5" fmla="*/ 0 w 6096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021469"/>
                </a:lnTo>
                <a:lnTo>
                  <a:pt x="3496853" y="6021469"/>
                </a:lnTo>
                <a:lnTo>
                  <a:pt x="3496853" y="6858000"/>
                </a:lnTo>
                <a:lnTo>
                  <a:pt x="0" y="6858000"/>
                </a:lnTo>
                <a:close/>
              </a:path>
            </a:pathLst>
          </a:custGeom>
        </p:spPr>
        <p:txBody>
          <a:bodyPr wrap="square">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2145584E-4001-4DFF-B36E-AE90EFC35DD3}"/>
              </a:ext>
            </a:extLst>
          </p:cNvPr>
          <p:cNvSpPr>
            <a:spLocks noGrp="1"/>
          </p:cNvSpPr>
          <p:nvPr>
            <p:ph type="body" sz="half" idx="2"/>
          </p:nvPr>
        </p:nvSpPr>
        <p:spPr>
          <a:xfrm>
            <a:off x="942974" y="1802962"/>
            <a:ext cx="3932237" cy="406106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55817EE-6E8D-47C7-A929-7CC366618CFD}"/>
              </a:ext>
            </a:extLst>
          </p:cNvPr>
          <p:cNvSpPr>
            <a:spLocks noGrp="1"/>
          </p:cNvSpPr>
          <p:nvPr>
            <p:ph type="dt" sz="half" idx="10"/>
          </p:nvPr>
        </p:nvSpPr>
        <p:spPr/>
        <p:txBody>
          <a:bodyPr/>
          <a:lstStyle>
            <a:lvl1pPr>
              <a:defRPr>
                <a:solidFill>
                  <a:schemeClr val="tx1"/>
                </a:solidFill>
              </a:defRPr>
            </a:lvl1pPr>
          </a:lstStyle>
          <a:p>
            <a:fld id="{417130F1-CFAE-4F3E-8DBA-15451F694089}" type="datetimeFigureOut">
              <a:rPr lang="en-GB" smtClean="0"/>
              <a:t>19/10/2023</a:t>
            </a:fld>
            <a:endParaRPr lang="en-GB"/>
          </a:p>
        </p:txBody>
      </p:sp>
      <p:sp>
        <p:nvSpPr>
          <p:cNvPr id="6" name="Platshållare för sidfot 5">
            <a:extLst>
              <a:ext uri="{FF2B5EF4-FFF2-40B4-BE49-F238E27FC236}">
                <a16:creationId xmlns:a16="http://schemas.microsoft.com/office/drawing/2014/main" id="{EDBFFFA9-A1C4-41AD-A2C4-BF76E9EF84FF}"/>
              </a:ext>
            </a:extLst>
          </p:cNvPr>
          <p:cNvSpPr>
            <a:spLocks noGrp="1"/>
          </p:cNvSpPr>
          <p:nvPr>
            <p:ph type="ftr" sz="quarter" idx="11"/>
          </p:nvPr>
        </p:nvSpPr>
        <p:spPr/>
        <p:txBody>
          <a:bodyPr/>
          <a:lstStyle>
            <a:lvl1pPr>
              <a:defRPr>
                <a:solidFill>
                  <a:schemeClr val="tx1"/>
                </a:solidFill>
              </a:defRPr>
            </a:lvl1pPr>
          </a:lstStyle>
          <a:p>
            <a:endParaRPr lang="en-GB"/>
          </a:p>
        </p:txBody>
      </p:sp>
      <p:sp>
        <p:nvSpPr>
          <p:cNvPr id="7" name="Platshållare för bildnummer 6">
            <a:extLst>
              <a:ext uri="{FF2B5EF4-FFF2-40B4-BE49-F238E27FC236}">
                <a16:creationId xmlns:a16="http://schemas.microsoft.com/office/drawing/2014/main" id="{DD700106-5C7A-46FF-ACC8-7637717773E1}"/>
              </a:ext>
            </a:extLst>
          </p:cNvPr>
          <p:cNvSpPr>
            <a:spLocks noGrp="1"/>
          </p:cNvSpPr>
          <p:nvPr>
            <p:ph type="sldNum" sz="quarter" idx="12"/>
          </p:nvPr>
        </p:nvSpPr>
        <p:spPr/>
        <p:txBody>
          <a:bodyPr/>
          <a:lstStyle/>
          <a:p>
            <a:fld id="{0CBCBD9C-3C31-42D4-A78B-497858E3EA19}" type="slidenum">
              <a:rPr lang="en-GB" smtClean="0"/>
              <a:t>‹#›</a:t>
            </a:fld>
            <a:endParaRPr lang="en-GB"/>
          </a:p>
        </p:txBody>
      </p:sp>
      <p:pic>
        <p:nvPicPr>
          <p:cNvPr id="8" name="Bildobjekt 7">
            <a:extLst>
              <a:ext uri="{FF2B5EF4-FFF2-40B4-BE49-F238E27FC236}">
                <a16:creationId xmlns:a16="http://schemas.microsoft.com/office/drawing/2014/main" id="{963CEA20-922C-49DC-8A38-B3A2DE5B3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2853" y="6021469"/>
            <a:ext cx="2601220" cy="849600"/>
          </a:xfrm>
          <a:prstGeom prst="rect">
            <a:avLst/>
          </a:prstGeom>
        </p:spPr>
      </p:pic>
    </p:spTree>
    <p:extLst>
      <p:ext uri="{BB962C8B-B14F-4D97-AF65-F5344CB8AC3E}">
        <p14:creationId xmlns:p14="http://schemas.microsoft.com/office/powerpoint/2010/main" val="4126238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Helsidesbild">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286C54BD-0732-49B7-830A-ABCB62A50CF7}"/>
              </a:ext>
            </a:extLst>
          </p:cNvPr>
          <p:cNvSpPr>
            <a:spLocks noGrp="1"/>
          </p:cNvSpPr>
          <p:nvPr>
            <p:ph type="pic" idx="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021469 h 6858000"/>
              <a:gd name="connsiteX3" fmla="*/ 9592853 w 12192000"/>
              <a:gd name="connsiteY3" fmla="*/ 6021469 h 6858000"/>
              <a:gd name="connsiteX4" fmla="*/ 9592853 w 12192000"/>
              <a:gd name="connsiteY4" fmla="*/ 6858000 h 6858000"/>
              <a:gd name="connsiteX5" fmla="*/ 0 w 12192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6858000">
                <a:moveTo>
                  <a:pt x="0" y="0"/>
                </a:moveTo>
                <a:lnTo>
                  <a:pt x="12192000" y="0"/>
                </a:lnTo>
                <a:lnTo>
                  <a:pt x="12192000" y="6021469"/>
                </a:lnTo>
                <a:lnTo>
                  <a:pt x="9592853" y="6021469"/>
                </a:lnTo>
                <a:lnTo>
                  <a:pt x="9592853" y="6858000"/>
                </a:lnTo>
                <a:lnTo>
                  <a:pt x="0" y="6858000"/>
                </a:lnTo>
                <a:close/>
              </a:path>
            </a:pathLst>
          </a:custGeom>
        </p:spPr>
        <p:txBody>
          <a:bodyPr wrap="square">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7" name="Platshållare för bildnummer 6">
            <a:extLst>
              <a:ext uri="{FF2B5EF4-FFF2-40B4-BE49-F238E27FC236}">
                <a16:creationId xmlns:a16="http://schemas.microsoft.com/office/drawing/2014/main" id="{DD700106-5C7A-46FF-ACC8-7637717773E1}"/>
              </a:ext>
            </a:extLst>
          </p:cNvPr>
          <p:cNvSpPr>
            <a:spLocks noGrp="1"/>
          </p:cNvSpPr>
          <p:nvPr>
            <p:ph type="sldNum" sz="quarter" idx="12"/>
          </p:nvPr>
        </p:nvSpPr>
        <p:spPr/>
        <p:txBody>
          <a:bodyPr/>
          <a:lstStyle/>
          <a:p>
            <a:fld id="{0CBCBD9C-3C31-42D4-A78B-497858E3EA19}" type="slidenum">
              <a:rPr lang="en-GB" smtClean="0"/>
              <a:t>‹#›</a:t>
            </a:fld>
            <a:endParaRPr lang="en-GB"/>
          </a:p>
        </p:txBody>
      </p:sp>
      <p:pic>
        <p:nvPicPr>
          <p:cNvPr id="2" name="Bildobjekt 1">
            <a:extLst>
              <a:ext uri="{FF2B5EF4-FFF2-40B4-BE49-F238E27FC236}">
                <a16:creationId xmlns:a16="http://schemas.microsoft.com/office/drawing/2014/main" id="{66346768-3ABF-4877-80E8-B8480553FF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2853" y="6021469"/>
            <a:ext cx="2601220" cy="849600"/>
          </a:xfrm>
          <a:prstGeom prst="rect">
            <a:avLst/>
          </a:prstGeom>
        </p:spPr>
      </p:pic>
    </p:spTree>
    <p:extLst>
      <p:ext uri="{BB962C8B-B14F-4D97-AF65-F5344CB8AC3E}">
        <p14:creationId xmlns:p14="http://schemas.microsoft.com/office/powerpoint/2010/main" val="16474503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Helsidesbild med bildtext">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C5A9CA11-C79B-42D0-9601-1FE1C607F14C}"/>
              </a:ext>
            </a:extLst>
          </p:cNvPr>
          <p:cNvSpPr>
            <a:spLocks noGrp="1"/>
          </p:cNvSpPr>
          <p:nvPr>
            <p:ph type="pic" idx="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021469 h 6858000"/>
              <a:gd name="connsiteX3" fmla="*/ 9592853 w 12192000"/>
              <a:gd name="connsiteY3" fmla="*/ 6021469 h 6858000"/>
              <a:gd name="connsiteX4" fmla="*/ 9592853 w 12192000"/>
              <a:gd name="connsiteY4" fmla="*/ 6858000 h 6858000"/>
              <a:gd name="connsiteX5" fmla="*/ 0 w 12192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6858000">
                <a:moveTo>
                  <a:pt x="0" y="0"/>
                </a:moveTo>
                <a:lnTo>
                  <a:pt x="12192000" y="0"/>
                </a:lnTo>
                <a:lnTo>
                  <a:pt x="12192000" y="6021469"/>
                </a:lnTo>
                <a:lnTo>
                  <a:pt x="9592853" y="6021469"/>
                </a:lnTo>
                <a:lnTo>
                  <a:pt x="9592853" y="6858000"/>
                </a:lnTo>
                <a:lnTo>
                  <a:pt x="0" y="6858000"/>
                </a:lnTo>
                <a:close/>
              </a:path>
            </a:pathLst>
          </a:custGeom>
        </p:spPr>
        <p:txBody>
          <a:bodyPr wrap="square">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7" name="Platshållare för bildnummer 6">
            <a:extLst>
              <a:ext uri="{FF2B5EF4-FFF2-40B4-BE49-F238E27FC236}">
                <a16:creationId xmlns:a16="http://schemas.microsoft.com/office/drawing/2014/main" id="{DD700106-5C7A-46FF-ACC8-7637717773E1}"/>
              </a:ext>
            </a:extLst>
          </p:cNvPr>
          <p:cNvSpPr>
            <a:spLocks noGrp="1"/>
          </p:cNvSpPr>
          <p:nvPr>
            <p:ph type="sldNum" sz="quarter" idx="12"/>
          </p:nvPr>
        </p:nvSpPr>
        <p:spPr/>
        <p:txBody>
          <a:bodyPr/>
          <a:lstStyle/>
          <a:p>
            <a:fld id="{0CBCBD9C-3C31-42D4-A78B-497858E3EA19}" type="slidenum">
              <a:rPr lang="en-GB" smtClean="0"/>
              <a:t>‹#›</a:t>
            </a:fld>
            <a:endParaRPr lang="en-GB"/>
          </a:p>
        </p:txBody>
      </p:sp>
      <p:sp>
        <p:nvSpPr>
          <p:cNvPr id="9" name="Platshållare för text 8">
            <a:extLst>
              <a:ext uri="{FF2B5EF4-FFF2-40B4-BE49-F238E27FC236}">
                <a16:creationId xmlns:a16="http://schemas.microsoft.com/office/drawing/2014/main" id="{7532F9D4-73A7-4BA1-B2A5-01B8EE571F95}"/>
              </a:ext>
            </a:extLst>
          </p:cNvPr>
          <p:cNvSpPr>
            <a:spLocks noGrp="1"/>
          </p:cNvSpPr>
          <p:nvPr>
            <p:ph type="body" sz="quarter" idx="14" hasCustomPrompt="1"/>
          </p:nvPr>
        </p:nvSpPr>
        <p:spPr>
          <a:xfrm>
            <a:off x="12269" y="6047598"/>
            <a:ext cx="2599200" cy="813600"/>
          </a:xfrm>
          <a:solidFill>
            <a:schemeClr val="bg1"/>
          </a:solidFill>
        </p:spPr>
        <p:txBody>
          <a:bodyPr lIns="108000" tIns="108000" rIns="108000" bIns="108000" anchor="ctr" anchorCtr="0">
            <a:noAutofit/>
          </a:bodyPr>
          <a:lstStyle>
            <a:lvl1pPr marL="0" indent="0" algn="l">
              <a:spcBef>
                <a:spcPts val="0"/>
              </a:spcBef>
              <a:spcAft>
                <a:spcPts val="600"/>
              </a:spcAft>
              <a:buNone/>
              <a:defRPr sz="1100"/>
            </a:lvl1pPr>
            <a:lvl2pPr algn="r">
              <a:defRPr sz="1050"/>
            </a:lvl2pPr>
            <a:lvl3pPr algn="r">
              <a:defRPr sz="1050"/>
            </a:lvl3pPr>
            <a:lvl4pPr algn="r">
              <a:defRPr sz="1050"/>
            </a:lvl4pPr>
            <a:lvl5pPr algn="r">
              <a:defRPr sz="1050"/>
            </a:lvl5pPr>
          </a:lstStyle>
          <a:p>
            <a:pPr lvl="0"/>
            <a:r>
              <a:rPr lang="sv-SE" dirty="0"/>
              <a:t>Frivillig bildtext datum och årtal</a:t>
            </a:r>
          </a:p>
        </p:txBody>
      </p:sp>
      <p:pic>
        <p:nvPicPr>
          <p:cNvPr id="2" name="Bildobjekt 1">
            <a:extLst>
              <a:ext uri="{FF2B5EF4-FFF2-40B4-BE49-F238E27FC236}">
                <a16:creationId xmlns:a16="http://schemas.microsoft.com/office/drawing/2014/main" id="{0970884E-F055-435A-9339-B72F6280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2853" y="6021469"/>
            <a:ext cx="2601220" cy="849600"/>
          </a:xfrm>
          <a:prstGeom prst="rect">
            <a:avLst/>
          </a:prstGeom>
        </p:spPr>
      </p:pic>
    </p:spTree>
    <p:extLst>
      <p:ext uri="{BB962C8B-B14F-4D97-AF65-F5344CB8AC3E}">
        <p14:creationId xmlns:p14="http://schemas.microsoft.com/office/powerpoint/2010/main" val="1426517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2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82D931-B573-4306-9A60-291CE56EF60A}"/>
              </a:ext>
            </a:extLst>
          </p:cNvPr>
          <p:cNvSpPr>
            <a:spLocks noGrp="1"/>
          </p:cNvSpPr>
          <p:nvPr>
            <p:ph type="title"/>
          </p:nvPr>
        </p:nvSpPr>
        <p:spPr>
          <a:xfrm>
            <a:off x="953339" y="1240106"/>
            <a:ext cx="3932237" cy="1600200"/>
          </a:xfrm>
        </p:spPr>
        <p:txBody>
          <a:bodyPr anchor="b">
            <a:normAutofit/>
          </a:bodyPr>
          <a:lstStyle>
            <a:lvl1pPr>
              <a:defRPr sz="275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EFE0BD56-103E-4ADB-8B3F-DD547F7F17AE}"/>
              </a:ext>
            </a:extLst>
          </p:cNvPr>
          <p:cNvSpPr>
            <a:spLocks noGrp="1"/>
          </p:cNvSpPr>
          <p:nvPr>
            <p:ph type="pic" idx="1"/>
          </p:nvPr>
        </p:nvSpPr>
        <p:spPr>
          <a:xfrm>
            <a:off x="6096000" y="0"/>
            <a:ext cx="60960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2145584E-4001-4DFF-B36E-AE90EFC35DD3}"/>
              </a:ext>
            </a:extLst>
          </p:cNvPr>
          <p:cNvSpPr>
            <a:spLocks noGrp="1"/>
          </p:cNvSpPr>
          <p:nvPr>
            <p:ph type="body" sz="half" idx="2"/>
          </p:nvPr>
        </p:nvSpPr>
        <p:spPr>
          <a:xfrm>
            <a:off x="959314" y="2852259"/>
            <a:ext cx="3932237" cy="304689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9" name="Platshållare för bild 8">
            <a:extLst>
              <a:ext uri="{FF2B5EF4-FFF2-40B4-BE49-F238E27FC236}">
                <a16:creationId xmlns:a16="http://schemas.microsoft.com/office/drawing/2014/main" id="{E10496DA-9D5E-45CE-AA8B-05EF79E3BB24}"/>
              </a:ext>
            </a:extLst>
          </p:cNvPr>
          <p:cNvSpPr>
            <a:spLocks noGrp="1"/>
          </p:cNvSpPr>
          <p:nvPr>
            <p:ph type="pic" idx="13"/>
          </p:nvPr>
        </p:nvSpPr>
        <p:spPr>
          <a:xfrm>
            <a:off x="6096000" y="3439250"/>
            <a:ext cx="6096000" cy="3429000"/>
          </a:xfrm>
          <a:custGeom>
            <a:avLst/>
            <a:gdLst>
              <a:gd name="connsiteX0" fmla="*/ 0 w 6096000"/>
              <a:gd name="connsiteY0" fmla="*/ 0 h 3429000"/>
              <a:gd name="connsiteX1" fmla="*/ 6096000 w 6096000"/>
              <a:gd name="connsiteY1" fmla="*/ 0 h 3429000"/>
              <a:gd name="connsiteX2" fmla="*/ 6096000 w 6096000"/>
              <a:gd name="connsiteY2" fmla="*/ 2582219 h 3429000"/>
              <a:gd name="connsiteX3" fmla="*/ 3496853 w 6096000"/>
              <a:gd name="connsiteY3" fmla="*/ 2582219 h 3429000"/>
              <a:gd name="connsiteX4" fmla="*/ 3496853 w 6096000"/>
              <a:gd name="connsiteY4" fmla="*/ 3429000 h 3429000"/>
              <a:gd name="connsiteX5" fmla="*/ 0 w 6096000"/>
              <a:gd name="connsiteY5" fmla="*/ 342900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3429000">
                <a:moveTo>
                  <a:pt x="0" y="0"/>
                </a:moveTo>
                <a:lnTo>
                  <a:pt x="6096000" y="0"/>
                </a:lnTo>
                <a:lnTo>
                  <a:pt x="6096000" y="2582219"/>
                </a:lnTo>
                <a:lnTo>
                  <a:pt x="3496853" y="2582219"/>
                </a:lnTo>
                <a:lnTo>
                  <a:pt x="3496853" y="3429000"/>
                </a:lnTo>
                <a:lnTo>
                  <a:pt x="0" y="3429000"/>
                </a:lnTo>
                <a:close/>
              </a:path>
            </a:pathLst>
          </a:custGeom>
        </p:spPr>
        <p:txBody>
          <a:bodyPr wrap="square">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12" name="Platshållare för bildnummer 11">
            <a:extLst>
              <a:ext uri="{FF2B5EF4-FFF2-40B4-BE49-F238E27FC236}">
                <a16:creationId xmlns:a16="http://schemas.microsoft.com/office/drawing/2014/main" id="{D070DB78-6A6B-42C1-8412-93073B56A7B8}"/>
              </a:ext>
            </a:extLst>
          </p:cNvPr>
          <p:cNvSpPr>
            <a:spLocks noGrp="1"/>
          </p:cNvSpPr>
          <p:nvPr>
            <p:ph type="sldNum" sz="quarter" idx="17"/>
          </p:nvPr>
        </p:nvSpPr>
        <p:spPr/>
        <p:txBody>
          <a:bodyPr/>
          <a:lstStyle/>
          <a:p>
            <a:fld id="{0CBCBD9C-3C31-42D4-A78B-497858E3EA19}" type="slidenum">
              <a:rPr lang="en-GB" smtClean="0"/>
              <a:t>‹#›</a:t>
            </a:fld>
            <a:endParaRPr lang="en-GB"/>
          </a:p>
        </p:txBody>
      </p:sp>
      <p:sp>
        <p:nvSpPr>
          <p:cNvPr id="17" name="Platshållare för text 15">
            <a:extLst>
              <a:ext uri="{FF2B5EF4-FFF2-40B4-BE49-F238E27FC236}">
                <a16:creationId xmlns:a16="http://schemas.microsoft.com/office/drawing/2014/main" id="{88EE81BD-4783-4EBA-9564-3C1D3E604EAE}"/>
              </a:ext>
            </a:extLst>
          </p:cNvPr>
          <p:cNvSpPr>
            <a:spLocks noGrp="1"/>
          </p:cNvSpPr>
          <p:nvPr>
            <p:ph type="body" sz="quarter" idx="20" hasCustomPrompt="1"/>
          </p:nvPr>
        </p:nvSpPr>
        <p:spPr>
          <a:xfrm>
            <a:off x="381000" y="6464896"/>
            <a:ext cx="5210175" cy="295275"/>
          </a:xfrm>
        </p:spPr>
        <p:txBody>
          <a:bodyPr/>
          <a:lstStyle>
            <a:lvl1pPr algn="r">
              <a:buNone/>
              <a:defRPr sz="1100">
                <a:solidFill>
                  <a:schemeClr val="tx1"/>
                </a:solidFill>
              </a:defRPr>
            </a:lvl1pPr>
          </a:lstStyle>
          <a:p>
            <a:pPr lvl="0"/>
            <a:r>
              <a:rPr lang="sv-SE" sz="1050" dirty="0"/>
              <a:t>Frivillig bildtext datum och årtal</a:t>
            </a:r>
            <a:endParaRPr lang="sv-SE" dirty="0"/>
          </a:p>
        </p:txBody>
      </p:sp>
      <p:pic>
        <p:nvPicPr>
          <p:cNvPr id="5" name="Bildobjekt 4">
            <a:extLst>
              <a:ext uri="{FF2B5EF4-FFF2-40B4-BE49-F238E27FC236}">
                <a16:creationId xmlns:a16="http://schemas.microsoft.com/office/drawing/2014/main" id="{C86201F0-9E0D-4AA4-B8F7-3A3C128D97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2853" y="6021469"/>
            <a:ext cx="2601220" cy="849600"/>
          </a:xfrm>
          <a:prstGeom prst="rect">
            <a:avLst/>
          </a:prstGeom>
        </p:spPr>
      </p:pic>
    </p:spTree>
    <p:extLst>
      <p:ext uri="{BB962C8B-B14F-4D97-AF65-F5344CB8AC3E}">
        <p14:creationId xmlns:p14="http://schemas.microsoft.com/office/powerpoint/2010/main" val="168290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 Bilder och text till höger">
    <p:spTree>
      <p:nvGrpSpPr>
        <p:cNvPr id="1" name=""/>
        <p:cNvGrpSpPr/>
        <p:nvPr/>
      </p:nvGrpSpPr>
      <p:grpSpPr>
        <a:xfrm>
          <a:off x="0" y="0"/>
          <a:ext cx="0" cy="0"/>
          <a:chOff x="0" y="0"/>
          <a:chExt cx="0" cy="0"/>
        </a:xfrm>
      </p:grpSpPr>
      <p:sp>
        <p:nvSpPr>
          <p:cNvPr id="8" name="Platshållare för bild 2">
            <a:extLst>
              <a:ext uri="{FF2B5EF4-FFF2-40B4-BE49-F238E27FC236}">
                <a16:creationId xmlns:a16="http://schemas.microsoft.com/office/drawing/2014/main" id="{AF6593F1-F15E-4A60-9D79-28689A1CAC2E}"/>
              </a:ext>
            </a:extLst>
          </p:cNvPr>
          <p:cNvSpPr>
            <a:spLocks noGrp="1"/>
          </p:cNvSpPr>
          <p:nvPr>
            <p:ph type="pic" idx="13"/>
          </p:nvPr>
        </p:nvSpPr>
        <p:spPr>
          <a:xfrm>
            <a:off x="-12" y="3429000"/>
            <a:ext cx="6096000" cy="3430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2" name="Rubrik 1">
            <a:extLst>
              <a:ext uri="{FF2B5EF4-FFF2-40B4-BE49-F238E27FC236}">
                <a16:creationId xmlns:a16="http://schemas.microsoft.com/office/drawing/2014/main" id="{3882D931-B573-4306-9A60-291CE56EF60A}"/>
              </a:ext>
            </a:extLst>
          </p:cNvPr>
          <p:cNvSpPr>
            <a:spLocks noGrp="1"/>
          </p:cNvSpPr>
          <p:nvPr>
            <p:ph type="title"/>
          </p:nvPr>
        </p:nvSpPr>
        <p:spPr>
          <a:xfrm>
            <a:off x="6565257" y="1240106"/>
            <a:ext cx="4571056" cy="1600200"/>
          </a:xfrm>
        </p:spPr>
        <p:txBody>
          <a:bodyPr anchor="b">
            <a:normAutofit/>
          </a:bodyPr>
          <a:lstStyle>
            <a:lvl1pPr>
              <a:defRPr sz="2750"/>
            </a:lvl1pPr>
          </a:lstStyle>
          <a:p>
            <a:r>
              <a:rPr lang="sv-SE"/>
              <a:t>Klicka här för att ändra mall för rubrikformat</a:t>
            </a:r>
          </a:p>
        </p:txBody>
      </p:sp>
      <p:sp>
        <p:nvSpPr>
          <p:cNvPr id="4" name="Platshållare för text 3">
            <a:extLst>
              <a:ext uri="{FF2B5EF4-FFF2-40B4-BE49-F238E27FC236}">
                <a16:creationId xmlns:a16="http://schemas.microsoft.com/office/drawing/2014/main" id="{2145584E-4001-4DFF-B36E-AE90EFC35DD3}"/>
              </a:ext>
            </a:extLst>
          </p:cNvPr>
          <p:cNvSpPr>
            <a:spLocks noGrp="1"/>
          </p:cNvSpPr>
          <p:nvPr>
            <p:ph type="body" sz="half" idx="2"/>
          </p:nvPr>
        </p:nvSpPr>
        <p:spPr>
          <a:xfrm>
            <a:off x="6571228" y="2852259"/>
            <a:ext cx="4565085" cy="30786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7" name="Platshållare för bildnummer 6">
            <a:extLst>
              <a:ext uri="{FF2B5EF4-FFF2-40B4-BE49-F238E27FC236}">
                <a16:creationId xmlns:a16="http://schemas.microsoft.com/office/drawing/2014/main" id="{DD700106-5C7A-46FF-ACC8-7637717773E1}"/>
              </a:ext>
            </a:extLst>
          </p:cNvPr>
          <p:cNvSpPr>
            <a:spLocks noGrp="1"/>
          </p:cNvSpPr>
          <p:nvPr>
            <p:ph type="sldNum" sz="quarter" idx="12"/>
          </p:nvPr>
        </p:nvSpPr>
        <p:spPr/>
        <p:txBody>
          <a:bodyPr/>
          <a:lstStyle/>
          <a:p>
            <a:fld id="{0CBCBD9C-3C31-42D4-A78B-497858E3EA19}" type="slidenum">
              <a:rPr lang="en-GB" smtClean="0"/>
              <a:t>‹#›</a:t>
            </a:fld>
            <a:endParaRPr lang="en-GB"/>
          </a:p>
        </p:txBody>
      </p:sp>
      <p:sp>
        <p:nvSpPr>
          <p:cNvPr id="3" name="Platshållare för bild 2">
            <a:extLst>
              <a:ext uri="{FF2B5EF4-FFF2-40B4-BE49-F238E27FC236}">
                <a16:creationId xmlns:a16="http://schemas.microsoft.com/office/drawing/2014/main" id="{EFE0BD56-103E-4ADB-8B3F-DD547F7F17AE}"/>
              </a:ext>
            </a:extLst>
          </p:cNvPr>
          <p:cNvSpPr>
            <a:spLocks noGrp="1"/>
          </p:cNvSpPr>
          <p:nvPr>
            <p:ph type="pic" idx="1"/>
          </p:nvPr>
        </p:nvSpPr>
        <p:spPr>
          <a:xfrm>
            <a:off x="-12" y="0"/>
            <a:ext cx="6096000" cy="3430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Tree>
    <p:extLst>
      <p:ext uri="{BB962C8B-B14F-4D97-AF65-F5344CB8AC3E}">
        <p14:creationId xmlns:p14="http://schemas.microsoft.com/office/powerpoint/2010/main" val="2002882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73D170-A237-4BF4-B00E-22E5A0AD2B5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A7DA5A3-C3FD-49B5-A89C-5B062D3FE665}"/>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75A01780-A27E-4051-B9B8-7591913F65F1}"/>
              </a:ext>
            </a:extLst>
          </p:cNvPr>
          <p:cNvSpPr>
            <a:spLocks noGrp="1"/>
          </p:cNvSpPr>
          <p:nvPr>
            <p:ph type="dt" sz="half" idx="10"/>
          </p:nvPr>
        </p:nvSpPr>
        <p:spPr/>
        <p:txBody>
          <a:bodyPr/>
          <a:lstStyle>
            <a:lvl1pPr>
              <a:defRPr>
                <a:solidFill>
                  <a:schemeClr val="tx1"/>
                </a:solidFill>
              </a:defRPr>
            </a:lvl1pPr>
          </a:lstStyle>
          <a:p>
            <a:fld id="{417130F1-CFAE-4F3E-8DBA-15451F694089}" type="datetimeFigureOut">
              <a:rPr lang="en-GB" smtClean="0"/>
              <a:t>19/10/2023</a:t>
            </a:fld>
            <a:endParaRPr lang="en-GB"/>
          </a:p>
        </p:txBody>
      </p:sp>
      <p:sp>
        <p:nvSpPr>
          <p:cNvPr id="5" name="Platshållare för sidfot 4">
            <a:extLst>
              <a:ext uri="{FF2B5EF4-FFF2-40B4-BE49-F238E27FC236}">
                <a16:creationId xmlns:a16="http://schemas.microsoft.com/office/drawing/2014/main" id="{A8F5340F-CA4B-460E-8B4E-F68DE7825A32}"/>
              </a:ext>
            </a:extLst>
          </p:cNvPr>
          <p:cNvSpPr>
            <a:spLocks noGrp="1"/>
          </p:cNvSpPr>
          <p:nvPr>
            <p:ph type="ftr" sz="quarter" idx="11"/>
          </p:nvPr>
        </p:nvSpPr>
        <p:spPr/>
        <p:txBody>
          <a:bodyPr/>
          <a:lstStyle>
            <a:lvl1pPr>
              <a:defRPr>
                <a:solidFill>
                  <a:schemeClr val="tx1"/>
                </a:solidFill>
              </a:defRPr>
            </a:lvl1pPr>
          </a:lstStyle>
          <a:p>
            <a:endParaRPr lang="en-GB"/>
          </a:p>
        </p:txBody>
      </p:sp>
      <p:sp>
        <p:nvSpPr>
          <p:cNvPr id="6" name="Platshållare för bildnummer 5">
            <a:extLst>
              <a:ext uri="{FF2B5EF4-FFF2-40B4-BE49-F238E27FC236}">
                <a16:creationId xmlns:a16="http://schemas.microsoft.com/office/drawing/2014/main" id="{62D045FA-B788-48D8-BD0D-F78B59A64CF2}"/>
              </a:ext>
            </a:extLst>
          </p:cNvPr>
          <p:cNvSpPr>
            <a:spLocks noGrp="1"/>
          </p:cNvSpPr>
          <p:nvPr>
            <p:ph type="sldNum" sz="quarter" idx="12"/>
          </p:nvPr>
        </p:nvSpPr>
        <p:spPr/>
        <p:txBody>
          <a:bodyPr/>
          <a:lstStyle/>
          <a:p>
            <a:fld id="{0CBCBD9C-3C31-42D4-A78B-497858E3EA19}" type="slidenum">
              <a:rPr lang="en-GB" smtClean="0"/>
              <a:t>‹#›</a:t>
            </a:fld>
            <a:endParaRPr lang="en-GB"/>
          </a:p>
        </p:txBody>
      </p:sp>
    </p:spTree>
    <p:extLst>
      <p:ext uri="{BB962C8B-B14F-4D97-AF65-F5344CB8AC3E}">
        <p14:creationId xmlns:p14="http://schemas.microsoft.com/office/powerpoint/2010/main" val="3949628732"/>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2 Bilder och text till höger samt bildtext">
    <p:spTree>
      <p:nvGrpSpPr>
        <p:cNvPr id="1" name=""/>
        <p:cNvGrpSpPr/>
        <p:nvPr/>
      </p:nvGrpSpPr>
      <p:grpSpPr>
        <a:xfrm>
          <a:off x="0" y="0"/>
          <a:ext cx="0" cy="0"/>
          <a:chOff x="0" y="0"/>
          <a:chExt cx="0" cy="0"/>
        </a:xfrm>
      </p:grpSpPr>
      <p:sp>
        <p:nvSpPr>
          <p:cNvPr id="8" name="Platshållare för bild 2">
            <a:extLst>
              <a:ext uri="{FF2B5EF4-FFF2-40B4-BE49-F238E27FC236}">
                <a16:creationId xmlns:a16="http://schemas.microsoft.com/office/drawing/2014/main" id="{AF6593F1-F15E-4A60-9D79-28689A1CAC2E}"/>
              </a:ext>
            </a:extLst>
          </p:cNvPr>
          <p:cNvSpPr>
            <a:spLocks noGrp="1"/>
          </p:cNvSpPr>
          <p:nvPr>
            <p:ph type="pic" idx="13"/>
          </p:nvPr>
        </p:nvSpPr>
        <p:spPr>
          <a:xfrm>
            <a:off x="-12" y="3429000"/>
            <a:ext cx="6096000" cy="3430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2" name="Rubrik 1">
            <a:extLst>
              <a:ext uri="{FF2B5EF4-FFF2-40B4-BE49-F238E27FC236}">
                <a16:creationId xmlns:a16="http://schemas.microsoft.com/office/drawing/2014/main" id="{3882D931-B573-4306-9A60-291CE56EF60A}"/>
              </a:ext>
            </a:extLst>
          </p:cNvPr>
          <p:cNvSpPr>
            <a:spLocks noGrp="1"/>
          </p:cNvSpPr>
          <p:nvPr>
            <p:ph type="title"/>
          </p:nvPr>
        </p:nvSpPr>
        <p:spPr>
          <a:xfrm>
            <a:off x="6565257" y="1240106"/>
            <a:ext cx="4571056" cy="1600200"/>
          </a:xfrm>
        </p:spPr>
        <p:txBody>
          <a:bodyPr anchor="b">
            <a:normAutofit/>
          </a:bodyPr>
          <a:lstStyle>
            <a:lvl1pPr>
              <a:defRPr sz="275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145584E-4001-4DFF-B36E-AE90EFC35DD3}"/>
              </a:ext>
            </a:extLst>
          </p:cNvPr>
          <p:cNvSpPr>
            <a:spLocks noGrp="1"/>
          </p:cNvSpPr>
          <p:nvPr>
            <p:ph type="body" sz="half" idx="2"/>
          </p:nvPr>
        </p:nvSpPr>
        <p:spPr>
          <a:xfrm>
            <a:off x="6571228" y="2852259"/>
            <a:ext cx="4565085" cy="30786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7" name="Platshållare för bildnummer 6">
            <a:extLst>
              <a:ext uri="{FF2B5EF4-FFF2-40B4-BE49-F238E27FC236}">
                <a16:creationId xmlns:a16="http://schemas.microsoft.com/office/drawing/2014/main" id="{DD700106-5C7A-46FF-ACC8-7637717773E1}"/>
              </a:ext>
            </a:extLst>
          </p:cNvPr>
          <p:cNvSpPr>
            <a:spLocks noGrp="1"/>
          </p:cNvSpPr>
          <p:nvPr>
            <p:ph type="sldNum" sz="quarter" idx="12"/>
          </p:nvPr>
        </p:nvSpPr>
        <p:spPr/>
        <p:txBody>
          <a:bodyPr/>
          <a:lstStyle/>
          <a:p>
            <a:fld id="{0CBCBD9C-3C31-42D4-A78B-497858E3EA19}" type="slidenum">
              <a:rPr lang="en-GB" smtClean="0"/>
              <a:t>‹#›</a:t>
            </a:fld>
            <a:endParaRPr lang="en-GB"/>
          </a:p>
        </p:txBody>
      </p:sp>
      <p:sp>
        <p:nvSpPr>
          <p:cNvPr id="3" name="Platshållare för bild 2">
            <a:extLst>
              <a:ext uri="{FF2B5EF4-FFF2-40B4-BE49-F238E27FC236}">
                <a16:creationId xmlns:a16="http://schemas.microsoft.com/office/drawing/2014/main" id="{EFE0BD56-103E-4ADB-8B3F-DD547F7F17AE}"/>
              </a:ext>
            </a:extLst>
          </p:cNvPr>
          <p:cNvSpPr>
            <a:spLocks noGrp="1"/>
          </p:cNvSpPr>
          <p:nvPr>
            <p:ph type="pic" idx="1"/>
          </p:nvPr>
        </p:nvSpPr>
        <p:spPr>
          <a:xfrm>
            <a:off x="-12" y="0"/>
            <a:ext cx="6096000" cy="3430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9" name="Platshållare för text 8">
            <a:extLst>
              <a:ext uri="{FF2B5EF4-FFF2-40B4-BE49-F238E27FC236}">
                <a16:creationId xmlns:a16="http://schemas.microsoft.com/office/drawing/2014/main" id="{F1697DF9-0EE4-4FFD-8C38-E52622BBC1B1}"/>
              </a:ext>
            </a:extLst>
          </p:cNvPr>
          <p:cNvSpPr>
            <a:spLocks noGrp="1"/>
          </p:cNvSpPr>
          <p:nvPr>
            <p:ph type="body" sz="quarter" idx="14" hasCustomPrompt="1"/>
          </p:nvPr>
        </p:nvSpPr>
        <p:spPr>
          <a:xfrm>
            <a:off x="12269" y="6047598"/>
            <a:ext cx="2599200" cy="813600"/>
          </a:xfrm>
          <a:solidFill>
            <a:schemeClr val="bg1"/>
          </a:solidFill>
        </p:spPr>
        <p:txBody>
          <a:bodyPr lIns="108000" tIns="108000" rIns="108000" bIns="108000" anchor="ctr" anchorCtr="0">
            <a:noAutofit/>
          </a:bodyPr>
          <a:lstStyle>
            <a:lvl1pPr marL="0" indent="0" algn="l">
              <a:spcBef>
                <a:spcPts val="0"/>
              </a:spcBef>
              <a:spcAft>
                <a:spcPts val="600"/>
              </a:spcAft>
              <a:buNone/>
              <a:defRPr sz="1100"/>
            </a:lvl1pPr>
            <a:lvl2pPr algn="r">
              <a:defRPr sz="1050"/>
            </a:lvl2pPr>
            <a:lvl3pPr algn="r">
              <a:defRPr sz="1050"/>
            </a:lvl3pPr>
            <a:lvl4pPr algn="r">
              <a:defRPr sz="1050"/>
            </a:lvl4pPr>
            <a:lvl5pPr algn="r">
              <a:defRPr sz="1050"/>
            </a:lvl5pPr>
          </a:lstStyle>
          <a:p>
            <a:pPr lvl="0"/>
            <a:r>
              <a:rPr lang="sv-SE" dirty="0"/>
              <a:t>Frivillig bildtext datum och årtal</a:t>
            </a:r>
          </a:p>
        </p:txBody>
      </p:sp>
      <p:sp>
        <p:nvSpPr>
          <p:cNvPr id="10" name="Platshållare för text 8">
            <a:extLst>
              <a:ext uri="{FF2B5EF4-FFF2-40B4-BE49-F238E27FC236}">
                <a16:creationId xmlns:a16="http://schemas.microsoft.com/office/drawing/2014/main" id="{85C212FF-BB65-4D26-89D7-1E3EBF11D688}"/>
              </a:ext>
            </a:extLst>
          </p:cNvPr>
          <p:cNvSpPr>
            <a:spLocks noGrp="1"/>
          </p:cNvSpPr>
          <p:nvPr>
            <p:ph type="body" sz="quarter" idx="15" hasCustomPrompt="1"/>
          </p:nvPr>
        </p:nvSpPr>
        <p:spPr>
          <a:xfrm>
            <a:off x="12269" y="2615400"/>
            <a:ext cx="2599200" cy="813600"/>
          </a:xfrm>
          <a:solidFill>
            <a:schemeClr val="bg1"/>
          </a:solidFill>
        </p:spPr>
        <p:txBody>
          <a:bodyPr lIns="108000" tIns="108000" rIns="108000" bIns="108000" anchor="ctr" anchorCtr="0">
            <a:noAutofit/>
          </a:bodyPr>
          <a:lstStyle>
            <a:lvl1pPr marL="0" indent="0" algn="l">
              <a:spcBef>
                <a:spcPts val="0"/>
              </a:spcBef>
              <a:spcAft>
                <a:spcPts val="600"/>
              </a:spcAft>
              <a:buNone/>
              <a:defRPr sz="1050"/>
            </a:lvl1pPr>
            <a:lvl2pPr algn="r">
              <a:defRPr sz="1050"/>
            </a:lvl2pPr>
            <a:lvl3pPr algn="r">
              <a:defRPr sz="1050"/>
            </a:lvl3pPr>
            <a:lvl4pPr algn="r">
              <a:defRPr sz="1050"/>
            </a:lvl4pPr>
            <a:lvl5pPr algn="r">
              <a:defRPr sz="1050"/>
            </a:lvl5pPr>
          </a:lstStyle>
          <a:p>
            <a:pPr lvl="0"/>
            <a:r>
              <a:rPr lang="sv-SE" dirty="0"/>
              <a:t>Frivillig bildtext datum och årtal</a:t>
            </a:r>
          </a:p>
        </p:txBody>
      </p:sp>
    </p:spTree>
    <p:extLst>
      <p:ext uri="{BB962C8B-B14F-4D97-AF65-F5344CB8AC3E}">
        <p14:creationId xmlns:p14="http://schemas.microsoft.com/office/powerpoint/2010/main" val="42322732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Avslutning">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33EBC0-38CC-4F6B-B06A-CF1D772326FC}"/>
              </a:ext>
            </a:extLst>
          </p:cNvPr>
          <p:cNvSpPr>
            <a:spLocks noGrp="1"/>
          </p:cNvSpPr>
          <p:nvPr>
            <p:ph type="ctrTitle" hasCustomPrompt="1"/>
          </p:nvPr>
        </p:nvSpPr>
        <p:spPr>
          <a:xfrm>
            <a:off x="1055687" y="1857480"/>
            <a:ext cx="10080625" cy="2387600"/>
          </a:xfrm>
        </p:spPr>
        <p:txBody>
          <a:bodyPr anchor="ctr" anchorCtr="0">
            <a:normAutofit/>
          </a:bodyPr>
          <a:lstStyle>
            <a:lvl1pPr algn="ctr">
              <a:defRPr sz="5000">
                <a:solidFill>
                  <a:schemeClr val="bg1"/>
                </a:solidFill>
              </a:defRPr>
            </a:lvl1pPr>
          </a:lstStyle>
          <a:p>
            <a:r>
              <a:rPr lang="sv-SE" dirty="0"/>
              <a:t>Skriv avslutningsfras här</a:t>
            </a:r>
          </a:p>
        </p:txBody>
      </p:sp>
      <p:sp>
        <p:nvSpPr>
          <p:cNvPr id="4" name="Platshållare för datum 3">
            <a:extLst>
              <a:ext uri="{FF2B5EF4-FFF2-40B4-BE49-F238E27FC236}">
                <a16:creationId xmlns:a16="http://schemas.microsoft.com/office/drawing/2014/main" id="{94A1A8B2-3BF6-43C2-AAB7-0185B4346435}"/>
              </a:ext>
            </a:extLst>
          </p:cNvPr>
          <p:cNvSpPr>
            <a:spLocks noGrp="1"/>
          </p:cNvSpPr>
          <p:nvPr>
            <p:ph type="dt" sz="half" idx="10"/>
          </p:nvPr>
        </p:nvSpPr>
        <p:spPr>
          <a:xfrm>
            <a:off x="20596" y="6453763"/>
            <a:ext cx="1867855" cy="338648"/>
          </a:xfrm>
        </p:spPr>
        <p:txBody>
          <a:bodyPr/>
          <a:lstStyle>
            <a:lvl1pPr algn="l">
              <a:defRPr sz="1250">
                <a:solidFill>
                  <a:schemeClr val="bg1"/>
                </a:solidFill>
              </a:defRPr>
            </a:lvl1pPr>
          </a:lstStyle>
          <a:p>
            <a:fld id="{417130F1-CFAE-4F3E-8DBA-15451F694089}" type="datetimeFigureOut">
              <a:rPr lang="en-GB" smtClean="0"/>
              <a:t>19/10/2023</a:t>
            </a:fld>
            <a:endParaRPr lang="en-GB"/>
          </a:p>
        </p:txBody>
      </p:sp>
      <p:sp>
        <p:nvSpPr>
          <p:cNvPr id="5" name="Platshållare för sidfot 4">
            <a:extLst>
              <a:ext uri="{FF2B5EF4-FFF2-40B4-BE49-F238E27FC236}">
                <a16:creationId xmlns:a16="http://schemas.microsoft.com/office/drawing/2014/main" id="{D6969D89-5B9D-45E3-B4A7-395D4F22684B}"/>
              </a:ext>
            </a:extLst>
          </p:cNvPr>
          <p:cNvSpPr>
            <a:spLocks noGrp="1"/>
          </p:cNvSpPr>
          <p:nvPr>
            <p:ph type="ftr" sz="quarter" idx="11"/>
          </p:nvPr>
        </p:nvSpPr>
        <p:spPr>
          <a:xfrm>
            <a:off x="976843" y="6468408"/>
            <a:ext cx="8345833" cy="338647"/>
          </a:xfrm>
        </p:spPr>
        <p:txBody>
          <a:bodyPr/>
          <a:lstStyle>
            <a:lvl1pPr algn="l">
              <a:defRPr sz="1250">
                <a:solidFill>
                  <a:schemeClr val="bg1"/>
                </a:solidFill>
              </a:defRPr>
            </a:lvl1pPr>
          </a:lstStyle>
          <a:p>
            <a:endParaRPr lang="en-GB"/>
          </a:p>
        </p:txBody>
      </p:sp>
      <p:sp>
        <p:nvSpPr>
          <p:cNvPr id="6" name="Platshållare för bildnummer 5">
            <a:extLst>
              <a:ext uri="{FF2B5EF4-FFF2-40B4-BE49-F238E27FC236}">
                <a16:creationId xmlns:a16="http://schemas.microsoft.com/office/drawing/2014/main" id="{A30B2CC6-95CE-4152-976B-B941FF1A114E}"/>
              </a:ext>
            </a:extLst>
          </p:cNvPr>
          <p:cNvSpPr>
            <a:spLocks noGrp="1"/>
          </p:cNvSpPr>
          <p:nvPr>
            <p:ph type="sldNum" sz="quarter" idx="12"/>
          </p:nvPr>
        </p:nvSpPr>
        <p:spPr/>
        <p:txBody>
          <a:bodyPr/>
          <a:lstStyle>
            <a:lvl1pPr>
              <a:defRPr>
                <a:solidFill>
                  <a:schemeClr val="bg1"/>
                </a:solidFill>
              </a:defRPr>
            </a:lvl1pPr>
          </a:lstStyle>
          <a:p>
            <a:fld id="{0CBCBD9C-3C31-42D4-A78B-497858E3EA19}" type="slidenum">
              <a:rPr lang="en-GB" smtClean="0"/>
              <a:t>‹#›</a:t>
            </a:fld>
            <a:endParaRPr lang="en-GB"/>
          </a:p>
        </p:txBody>
      </p:sp>
    </p:spTree>
    <p:extLst>
      <p:ext uri="{BB962C8B-B14F-4D97-AF65-F5344CB8AC3E}">
        <p14:creationId xmlns:p14="http://schemas.microsoft.com/office/powerpoint/2010/main" val="4252299777"/>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chemeClr val="accent1"/>
        </a:solidFill>
        <a:effectLst/>
      </p:bgPr>
    </p:bg>
    <p:spTree>
      <p:nvGrpSpPr>
        <p:cNvPr id="1" name=""/>
        <p:cNvGrpSpPr/>
        <p:nvPr/>
      </p:nvGrpSpPr>
      <p:grpSpPr>
        <a:xfrm>
          <a:off x="0" y="0"/>
          <a:ext cx="0" cy="0"/>
          <a:chOff x="0" y="0"/>
          <a:chExt cx="0" cy="0"/>
        </a:xfrm>
      </p:grpSpPr>
      <p:pic>
        <p:nvPicPr>
          <p:cNvPr id="10" name="Bildobjekt 9">
            <a:extLst>
              <a:ext uri="{FF2B5EF4-FFF2-40B4-BE49-F238E27FC236}">
                <a16:creationId xmlns:a16="http://schemas.microsoft.com/office/drawing/2014/main" id="{8BDD7ADF-DDE1-4178-9715-D83EAD0B85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9" y="6016641"/>
            <a:ext cx="12193200" cy="848064"/>
          </a:xfrm>
          <a:prstGeom prst="rect">
            <a:avLst/>
          </a:prstGeom>
        </p:spPr>
      </p:pic>
      <p:sp>
        <p:nvSpPr>
          <p:cNvPr id="2" name="Rubrik 1">
            <a:extLst>
              <a:ext uri="{FF2B5EF4-FFF2-40B4-BE49-F238E27FC236}">
                <a16:creationId xmlns:a16="http://schemas.microsoft.com/office/drawing/2014/main" id="{3133EBC0-38CC-4F6B-B06A-CF1D772326FC}"/>
              </a:ext>
            </a:extLst>
          </p:cNvPr>
          <p:cNvSpPr>
            <a:spLocks noGrp="1"/>
          </p:cNvSpPr>
          <p:nvPr>
            <p:ph type="ctrTitle" hasCustomPrompt="1"/>
          </p:nvPr>
        </p:nvSpPr>
        <p:spPr>
          <a:xfrm>
            <a:off x="1055687" y="1857480"/>
            <a:ext cx="10080625" cy="2387600"/>
          </a:xfrm>
        </p:spPr>
        <p:txBody>
          <a:bodyPr anchor="ctr" anchorCtr="0">
            <a:normAutofit/>
          </a:bodyPr>
          <a:lstStyle>
            <a:lvl1pPr algn="ctr">
              <a:defRPr sz="5000">
                <a:solidFill>
                  <a:schemeClr val="bg1"/>
                </a:solidFill>
              </a:defRPr>
            </a:lvl1pPr>
          </a:lstStyle>
          <a:p>
            <a:r>
              <a:rPr lang="sv-SE" dirty="0"/>
              <a:t>Presentationens namn</a:t>
            </a:r>
          </a:p>
        </p:txBody>
      </p:sp>
      <p:sp>
        <p:nvSpPr>
          <p:cNvPr id="3" name="Underrubrik 2">
            <a:extLst>
              <a:ext uri="{FF2B5EF4-FFF2-40B4-BE49-F238E27FC236}">
                <a16:creationId xmlns:a16="http://schemas.microsoft.com/office/drawing/2014/main" id="{291B7A5A-9E53-47F5-88C5-3B08A9C491A8}"/>
              </a:ext>
            </a:extLst>
          </p:cNvPr>
          <p:cNvSpPr>
            <a:spLocks noGrp="1"/>
          </p:cNvSpPr>
          <p:nvPr>
            <p:ph type="subTitle" idx="1" hasCustomPrompt="1"/>
          </p:nvPr>
        </p:nvSpPr>
        <p:spPr>
          <a:xfrm>
            <a:off x="1055687" y="4664176"/>
            <a:ext cx="10080624" cy="1052226"/>
          </a:xfrm>
        </p:spPr>
        <p:txBody>
          <a:bodyPr>
            <a:noAutofit/>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Namn, </a:t>
            </a:r>
            <a:r>
              <a:rPr lang="sv-SE" dirty="0" err="1"/>
              <a:t>ev</a:t>
            </a:r>
            <a:r>
              <a:rPr lang="sv-SE" dirty="0"/>
              <a:t> titel</a:t>
            </a:r>
          </a:p>
        </p:txBody>
      </p:sp>
      <p:sp>
        <p:nvSpPr>
          <p:cNvPr id="4" name="Platshållare för datum 3">
            <a:extLst>
              <a:ext uri="{FF2B5EF4-FFF2-40B4-BE49-F238E27FC236}">
                <a16:creationId xmlns:a16="http://schemas.microsoft.com/office/drawing/2014/main" id="{94A1A8B2-3BF6-43C2-AAB7-0185B4346435}"/>
              </a:ext>
            </a:extLst>
          </p:cNvPr>
          <p:cNvSpPr>
            <a:spLocks noGrp="1"/>
          </p:cNvSpPr>
          <p:nvPr>
            <p:ph type="dt" sz="half" idx="10"/>
          </p:nvPr>
        </p:nvSpPr>
        <p:spPr>
          <a:xfrm>
            <a:off x="3901597" y="6445453"/>
            <a:ext cx="1867855" cy="338648"/>
          </a:xfrm>
        </p:spPr>
        <p:txBody>
          <a:bodyPr/>
          <a:lstStyle>
            <a:lvl1pPr algn="ctr">
              <a:defRPr sz="1250">
                <a:solidFill>
                  <a:schemeClr val="bg1"/>
                </a:solidFill>
              </a:defRPr>
            </a:lvl1pPr>
          </a:lstStyle>
          <a:p>
            <a:fld id="{417130F1-CFAE-4F3E-8DBA-15451F694089}" type="datetimeFigureOut">
              <a:rPr lang="en-GB" smtClean="0"/>
              <a:t>19/10/2023</a:t>
            </a:fld>
            <a:endParaRPr lang="en-GB"/>
          </a:p>
        </p:txBody>
      </p:sp>
      <p:sp>
        <p:nvSpPr>
          <p:cNvPr id="5" name="Platshållare för sidfot 4">
            <a:extLst>
              <a:ext uri="{FF2B5EF4-FFF2-40B4-BE49-F238E27FC236}">
                <a16:creationId xmlns:a16="http://schemas.microsoft.com/office/drawing/2014/main" id="{D6969D89-5B9D-45E3-B4A7-395D4F22684B}"/>
              </a:ext>
            </a:extLst>
          </p:cNvPr>
          <p:cNvSpPr>
            <a:spLocks noGrp="1"/>
          </p:cNvSpPr>
          <p:nvPr>
            <p:ph type="ftr" sz="quarter" idx="11"/>
          </p:nvPr>
        </p:nvSpPr>
        <p:spPr>
          <a:xfrm>
            <a:off x="84147" y="6031995"/>
            <a:ext cx="9486199" cy="360000"/>
          </a:xfrm>
        </p:spPr>
        <p:txBody>
          <a:bodyPr/>
          <a:lstStyle>
            <a:lvl1pPr algn="ctr">
              <a:defRPr sz="1250">
                <a:solidFill>
                  <a:schemeClr val="accent1"/>
                </a:solidFill>
              </a:defRPr>
            </a:lvl1pPr>
          </a:lstStyle>
          <a:p>
            <a:endParaRPr lang="en-GB"/>
          </a:p>
        </p:txBody>
      </p:sp>
      <p:sp>
        <p:nvSpPr>
          <p:cNvPr id="6" name="Platshållare för bildnummer 5">
            <a:extLst>
              <a:ext uri="{FF2B5EF4-FFF2-40B4-BE49-F238E27FC236}">
                <a16:creationId xmlns:a16="http://schemas.microsoft.com/office/drawing/2014/main" id="{A30B2CC6-95CE-4152-976B-B941FF1A114E}"/>
              </a:ext>
            </a:extLst>
          </p:cNvPr>
          <p:cNvSpPr>
            <a:spLocks noGrp="1"/>
          </p:cNvSpPr>
          <p:nvPr>
            <p:ph type="sldNum" sz="quarter" idx="12"/>
          </p:nvPr>
        </p:nvSpPr>
        <p:spPr/>
        <p:txBody>
          <a:bodyPr/>
          <a:lstStyle>
            <a:lvl1pPr>
              <a:defRPr>
                <a:solidFill>
                  <a:schemeClr val="bg1"/>
                </a:solidFill>
              </a:defRPr>
            </a:lvl1pPr>
          </a:lstStyle>
          <a:p>
            <a:fld id="{0CBCBD9C-3C31-42D4-A78B-497858E3EA19}" type="slidenum">
              <a:rPr lang="en-GB" smtClean="0"/>
              <a:t>‹#›</a:t>
            </a:fld>
            <a:endParaRPr lang="en-GB"/>
          </a:p>
        </p:txBody>
      </p:sp>
      <p:pic>
        <p:nvPicPr>
          <p:cNvPr id="7" name="Bildobjekt 6">
            <a:extLst>
              <a:ext uri="{FF2B5EF4-FFF2-40B4-BE49-F238E27FC236}">
                <a16:creationId xmlns:a16="http://schemas.microsoft.com/office/drawing/2014/main" id="{24AC53B6-EC42-4F1C-8F62-C2C307A59E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2853" y="6021469"/>
            <a:ext cx="2601220" cy="849600"/>
          </a:xfrm>
          <a:prstGeom prst="rect">
            <a:avLst/>
          </a:prstGeom>
        </p:spPr>
      </p:pic>
    </p:spTree>
    <p:extLst>
      <p:ext uri="{BB962C8B-B14F-4D97-AF65-F5344CB8AC3E}">
        <p14:creationId xmlns:p14="http://schemas.microsoft.com/office/powerpoint/2010/main" val="4263295148"/>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73D170-A237-4BF4-B00E-22E5A0AD2B5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A7DA5A3-C3FD-49B5-A89C-5B062D3FE665}"/>
              </a:ext>
            </a:extLst>
          </p:cNvPr>
          <p:cNvSpPr>
            <a:spLocks noGrp="1"/>
          </p:cNvSpPr>
          <p:nvPr>
            <p:ph idx="1"/>
          </p:nvPr>
        </p:nvSpPr>
        <p:spPr/>
        <p:txBody>
          <a:bodyPr/>
          <a:lstStyle>
            <a:lvl1pPr marL="360000" indent="-360000">
              <a:buFont typeface="+mj-lt"/>
              <a:buAutoNum type="arabicPeriod"/>
              <a:defRPr/>
            </a:lvl1pPr>
            <a:lvl2pPr marL="720000" indent="-360000">
              <a:defRPr/>
            </a:lvl2pPr>
            <a:lvl3pPr marL="1080000" indent="-360000">
              <a:defRPr/>
            </a:lvl3pPr>
            <a:lvl4pPr marL="1440000" indent="-360000">
              <a:defRPr/>
            </a:lvl4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75A01780-A27E-4051-B9B8-7591913F65F1}"/>
              </a:ext>
            </a:extLst>
          </p:cNvPr>
          <p:cNvSpPr>
            <a:spLocks noGrp="1"/>
          </p:cNvSpPr>
          <p:nvPr>
            <p:ph type="dt" sz="half" idx="10"/>
          </p:nvPr>
        </p:nvSpPr>
        <p:spPr/>
        <p:txBody>
          <a:bodyPr/>
          <a:lstStyle>
            <a:lvl1pPr>
              <a:defRPr>
                <a:solidFill>
                  <a:schemeClr val="tx1"/>
                </a:solidFill>
              </a:defRPr>
            </a:lvl1pPr>
          </a:lstStyle>
          <a:p>
            <a:fld id="{417130F1-CFAE-4F3E-8DBA-15451F694089}" type="datetimeFigureOut">
              <a:rPr lang="en-GB" smtClean="0"/>
              <a:t>19/10/2023</a:t>
            </a:fld>
            <a:endParaRPr lang="en-GB"/>
          </a:p>
        </p:txBody>
      </p:sp>
      <p:sp>
        <p:nvSpPr>
          <p:cNvPr id="5" name="Platshållare för sidfot 4">
            <a:extLst>
              <a:ext uri="{FF2B5EF4-FFF2-40B4-BE49-F238E27FC236}">
                <a16:creationId xmlns:a16="http://schemas.microsoft.com/office/drawing/2014/main" id="{A8F5340F-CA4B-460E-8B4E-F68DE7825A32}"/>
              </a:ext>
            </a:extLst>
          </p:cNvPr>
          <p:cNvSpPr>
            <a:spLocks noGrp="1"/>
          </p:cNvSpPr>
          <p:nvPr>
            <p:ph type="ftr" sz="quarter" idx="11"/>
          </p:nvPr>
        </p:nvSpPr>
        <p:spPr/>
        <p:txBody>
          <a:bodyPr/>
          <a:lstStyle>
            <a:lvl1pPr>
              <a:defRPr>
                <a:solidFill>
                  <a:schemeClr val="tx1"/>
                </a:solidFill>
              </a:defRPr>
            </a:lvl1pPr>
          </a:lstStyle>
          <a:p>
            <a:endParaRPr lang="en-GB"/>
          </a:p>
        </p:txBody>
      </p:sp>
      <p:sp>
        <p:nvSpPr>
          <p:cNvPr id="6" name="Platshållare för bildnummer 5">
            <a:extLst>
              <a:ext uri="{FF2B5EF4-FFF2-40B4-BE49-F238E27FC236}">
                <a16:creationId xmlns:a16="http://schemas.microsoft.com/office/drawing/2014/main" id="{62D045FA-B788-48D8-BD0D-F78B59A64CF2}"/>
              </a:ext>
            </a:extLst>
          </p:cNvPr>
          <p:cNvSpPr>
            <a:spLocks noGrp="1"/>
          </p:cNvSpPr>
          <p:nvPr>
            <p:ph type="sldNum" sz="quarter" idx="12"/>
          </p:nvPr>
        </p:nvSpPr>
        <p:spPr/>
        <p:txBody>
          <a:bodyPr/>
          <a:lstStyle/>
          <a:p>
            <a:fld id="{0CBCBD9C-3C31-42D4-A78B-497858E3EA19}" type="slidenum">
              <a:rPr lang="en-GB" smtClean="0"/>
              <a:t>‹#›</a:t>
            </a:fld>
            <a:endParaRPr lang="en-GB"/>
          </a:p>
        </p:txBody>
      </p:sp>
    </p:spTree>
    <p:extLst>
      <p:ext uri="{BB962C8B-B14F-4D97-AF65-F5344CB8AC3E}">
        <p14:creationId xmlns:p14="http://schemas.microsoft.com/office/powerpoint/2010/main" val="325324600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vsnittsrubrik">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2561DF-FAB3-49FB-85E3-6FC02A4FA6BD}"/>
              </a:ext>
            </a:extLst>
          </p:cNvPr>
          <p:cNvSpPr>
            <a:spLocks noGrp="1"/>
          </p:cNvSpPr>
          <p:nvPr>
            <p:ph type="title" hasCustomPrompt="1"/>
          </p:nvPr>
        </p:nvSpPr>
        <p:spPr>
          <a:xfrm>
            <a:off x="1055688" y="2264000"/>
            <a:ext cx="10080625" cy="2386800"/>
          </a:xfrm>
        </p:spPr>
        <p:txBody>
          <a:bodyPr anchor="ctr" anchorCtr="0">
            <a:normAutofit/>
          </a:bodyPr>
          <a:lstStyle>
            <a:lvl1pPr algn="ctr">
              <a:defRPr sz="5000">
                <a:solidFill>
                  <a:schemeClr val="bg1"/>
                </a:solidFill>
              </a:defRPr>
            </a:lvl1pPr>
          </a:lstStyle>
          <a:p>
            <a:r>
              <a:rPr lang="sv-SE" dirty="0"/>
              <a:t>Avsnittsrubrik</a:t>
            </a:r>
          </a:p>
        </p:txBody>
      </p:sp>
      <p:sp>
        <p:nvSpPr>
          <p:cNvPr id="3" name="Platshållare för text 2">
            <a:extLst>
              <a:ext uri="{FF2B5EF4-FFF2-40B4-BE49-F238E27FC236}">
                <a16:creationId xmlns:a16="http://schemas.microsoft.com/office/drawing/2014/main" id="{2E013F11-E51F-4BC0-9677-32BFFF725492}"/>
              </a:ext>
            </a:extLst>
          </p:cNvPr>
          <p:cNvSpPr>
            <a:spLocks noGrp="1"/>
          </p:cNvSpPr>
          <p:nvPr>
            <p:ph type="body" idx="1" hasCustomPrompt="1"/>
          </p:nvPr>
        </p:nvSpPr>
        <p:spPr>
          <a:xfrm>
            <a:off x="1055688" y="5008294"/>
            <a:ext cx="10080625" cy="744003"/>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Skriv text här eller lämna blankt</a:t>
            </a:r>
          </a:p>
        </p:txBody>
      </p:sp>
      <p:sp>
        <p:nvSpPr>
          <p:cNvPr id="4" name="Platshållare för datum 3">
            <a:extLst>
              <a:ext uri="{FF2B5EF4-FFF2-40B4-BE49-F238E27FC236}">
                <a16:creationId xmlns:a16="http://schemas.microsoft.com/office/drawing/2014/main" id="{6D4896AD-BB83-4D48-AE45-CF75415D539D}"/>
              </a:ext>
            </a:extLst>
          </p:cNvPr>
          <p:cNvSpPr>
            <a:spLocks noGrp="1"/>
          </p:cNvSpPr>
          <p:nvPr>
            <p:ph type="dt" sz="half" idx="10"/>
          </p:nvPr>
        </p:nvSpPr>
        <p:spPr>
          <a:xfrm>
            <a:off x="20596" y="6453763"/>
            <a:ext cx="922379" cy="230884"/>
          </a:xfrm>
        </p:spPr>
        <p:txBody>
          <a:bodyPr/>
          <a:lstStyle>
            <a:lvl1pPr>
              <a:defRPr>
                <a:solidFill>
                  <a:schemeClr val="bg1"/>
                </a:solidFill>
              </a:defRPr>
            </a:lvl1pPr>
          </a:lstStyle>
          <a:p>
            <a:fld id="{417130F1-CFAE-4F3E-8DBA-15451F694089}" type="datetimeFigureOut">
              <a:rPr lang="en-GB" smtClean="0"/>
              <a:t>19/10/2023</a:t>
            </a:fld>
            <a:endParaRPr lang="en-GB"/>
          </a:p>
        </p:txBody>
      </p:sp>
      <p:sp>
        <p:nvSpPr>
          <p:cNvPr id="5" name="Platshållare för sidfot 4">
            <a:extLst>
              <a:ext uri="{FF2B5EF4-FFF2-40B4-BE49-F238E27FC236}">
                <a16:creationId xmlns:a16="http://schemas.microsoft.com/office/drawing/2014/main" id="{728CF1B9-9E4A-4145-B542-EBF64656D350}"/>
              </a:ext>
            </a:extLst>
          </p:cNvPr>
          <p:cNvSpPr>
            <a:spLocks noGrp="1"/>
          </p:cNvSpPr>
          <p:nvPr>
            <p:ph type="ftr" sz="quarter" idx="11"/>
          </p:nvPr>
        </p:nvSpPr>
        <p:spPr>
          <a:xfrm>
            <a:off x="976841" y="6394838"/>
            <a:ext cx="8946091" cy="365125"/>
          </a:xfrm>
        </p:spPr>
        <p:txBody>
          <a:bodyPr/>
          <a:lstStyle>
            <a:lvl1pPr>
              <a:defRPr>
                <a:solidFill>
                  <a:schemeClr val="bg1"/>
                </a:solidFill>
              </a:defRPr>
            </a:lvl1pPr>
          </a:lstStyle>
          <a:p>
            <a:endParaRPr lang="en-GB"/>
          </a:p>
        </p:txBody>
      </p:sp>
      <p:sp>
        <p:nvSpPr>
          <p:cNvPr id="6" name="Platshållare för bildnummer 5">
            <a:extLst>
              <a:ext uri="{FF2B5EF4-FFF2-40B4-BE49-F238E27FC236}">
                <a16:creationId xmlns:a16="http://schemas.microsoft.com/office/drawing/2014/main" id="{5081BAA2-4498-41C8-8996-C7436D1390A9}"/>
              </a:ext>
            </a:extLst>
          </p:cNvPr>
          <p:cNvSpPr>
            <a:spLocks noGrp="1"/>
          </p:cNvSpPr>
          <p:nvPr>
            <p:ph type="sldNum" sz="quarter" idx="12"/>
          </p:nvPr>
        </p:nvSpPr>
        <p:spPr/>
        <p:txBody>
          <a:bodyPr/>
          <a:lstStyle>
            <a:lvl1pPr>
              <a:defRPr>
                <a:solidFill>
                  <a:schemeClr val="bg1"/>
                </a:solidFill>
              </a:defRPr>
            </a:lvl1pPr>
          </a:lstStyle>
          <a:p>
            <a:fld id="{0CBCBD9C-3C31-42D4-A78B-497858E3EA19}" type="slidenum">
              <a:rPr lang="en-GB" smtClean="0"/>
              <a:t>‹#›</a:t>
            </a:fld>
            <a:endParaRPr lang="en-GB"/>
          </a:p>
        </p:txBody>
      </p:sp>
    </p:spTree>
    <p:extLst>
      <p:ext uri="{BB962C8B-B14F-4D97-AF65-F5344CB8AC3E}">
        <p14:creationId xmlns:p14="http://schemas.microsoft.com/office/powerpoint/2010/main" val="3516930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Cita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2561DF-FAB3-49FB-85E3-6FC02A4FA6BD}"/>
              </a:ext>
            </a:extLst>
          </p:cNvPr>
          <p:cNvSpPr>
            <a:spLocks noGrp="1"/>
          </p:cNvSpPr>
          <p:nvPr>
            <p:ph type="title" hasCustomPrompt="1"/>
          </p:nvPr>
        </p:nvSpPr>
        <p:spPr>
          <a:xfrm>
            <a:off x="1055688" y="1278975"/>
            <a:ext cx="10080625" cy="3193866"/>
          </a:xfrm>
        </p:spPr>
        <p:txBody>
          <a:bodyPr anchor="ctr" anchorCtr="0">
            <a:normAutofit/>
          </a:bodyPr>
          <a:lstStyle>
            <a:lvl1pPr algn="ctr">
              <a:defRPr sz="3500">
                <a:solidFill>
                  <a:schemeClr val="tx1"/>
                </a:solidFill>
              </a:defRPr>
            </a:lvl1pPr>
          </a:lstStyle>
          <a:p>
            <a:r>
              <a:rPr lang="sv-SE" dirty="0"/>
              <a:t>Citat</a:t>
            </a:r>
          </a:p>
        </p:txBody>
      </p:sp>
      <p:sp>
        <p:nvSpPr>
          <p:cNvPr id="3" name="Platshållare för text 2">
            <a:extLst>
              <a:ext uri="{FF2B5EF4-FFF2-40B4-BE49-F238E27FC236}">
                <a16:creationId xmlns:a16="http://schemas.microsoft.com/office/drawing/2014/main" id="{2E013F11-E51F-4BC0-9677-32BFFF725492}"/>
              </a:ext>
            </a:extLst>
          </p:cNvPr>
          <p:cNvSpPr>
            <a:spLocks noGrp="1"/>
          </p:cNvSpPr>
          <p:nvPr>
            <p:ph type="body" idx="1" hasCustomPrompt="1"/>
          </p:nvPr>
        </p:nvSpPr>
        <p:spPr>
          <a:xfrm>
            <a:off x="1055688" y="4601894"/>
            <a:ext cx="10080625" cy="1246281"/>
          </a:xfrm>
        </p:spPr>
        <p:txBody>
          <a:bodyPr/>
          <a:lstStyle>
            <a:lvl1pPr marL="0" indent="0" algn="ctr">
              <a:buNone/>
              <a:defRPr sz="1500" b="1">
                <a:solidFill>
                  <a:schemeClr val="tx1"/>
                </a:solidFill>
              </a:defRPr>
            </a:lvl1pPr>
            <a:lvl2pPr marL="0" indent="0" algn="ctr">
              <a:buNone/>
              <a:defRPr sz="1500">
                <a:solidFill>
                  <a:schemeClr val="tx1"/>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Namn</a:t>
            </a:r>
          </a:p>
          <a:p>
            <a:pPr lvl="1"/>
            <a:r>
              <a:rPr lang="sv-SE" dirty="0"/>
              <a:t>Titel</a:t>
            </a:r>
            <a:br>
              <a:rPr lang="sv-SE" dirty="0"/>
            </a:br>
            <a:r>
              <a:rPr lang="sv-SE" dirty="0"/>
              <a:t>Datum</a:t>
            </a:r>
          </a:p>
        </p:txBody>
      </p:sp>
      <p:sp>
        <p:nvSpPr>
          <p:cNvPr id="4" name="Platshållare för datum 3">
            <a:extLst>
              <a:ext uri="{FF2B5EF4-FFF2-40B4-BE49-F238E27FC236}">
                <a16:creationId xmlns:a16="http://schemas.microsoft.com/office/drawing/2014/main" id="{6D4896AD-BB83-4D48-AE45-CF75415D539D}"/>
              </a:ext>
            </a:extLst>
          </p:cNvPr>
          <p:cNvSpPr>
            <a:spLocks noGrp="1"/>
          </p:cNvSpPr>
          <p:nvPr>
            <p:ph type="dt" sz="half" idx="10"/>
          </p:nvPr>
        </p:nvSpPr>
        <p:spPr>
          <a:xfrm>
            <a:off x="20596" y="6453763"/>
            <a:ext cx="922379" cy="230884"/>
          </a:xfrm>
        </p:spPr>
        <p:txBody>
          <a:bodyPr/>
          <a:lstStyle>
            <a:lvl1pPr>
              <a:defRPr>
                <a:solidFill>
                  <a:schemeClr val="tx1"/>
                </a:solidFill>
              </a:defRPr>
            </a:lvl1pPr>
          </a:lstStyle>
          <a:p>
            <a:fld id="{417130F1-CFAE-4F3E-8DBA-15451F694089}" type="datetimeFigureOut">
              <a:rPr lang="en-GB" smtClean="0"/>
              <a:t>19/10/2023</a:t>
            </a:fld>
            <a:endParaRPr lang="en-GB"/>
          </a:p>
        </p:txBody>
      </p:sp>
      <p:sp>
        <p:nvSpPr>
          <p:cNvPr id="5" name="Platshållare för sidfot 4">
            <a:extLst>
              <a:ext uri="{FF2B5EF4-FFF2-40B4-BE49-F238E27FC236}">
                <a16:creationId xmlns:a16="http://schemas.microsoft.com/office/drawing/2014/main" id="{728CF1B9-9E4A-4145-B542-EBF64656D350}"/>
              </a:ext>
            </a:extLst>
          </p:cNvPr>
          <p:cNvSpPr>
            <a:spLocks noGrp="1"/>
          </p:cNvSpPr>
          <p:nvPr>
            <p:ph type="ftr" sz="quarter" idx="11"/>
          </p:nvPr>
        </p:nvSpPr>
        <p:spPr>
          <a:xfrm>
            <a:off x="976841" y="6394838"/>
            <a:ext cx="8946091" cy="365125"/>
          </a:xfrm>
        </p:spPr>
        <p:txBody>
          <a:bodyPr/>
          <a:lstStyle>
            <a:lvl1pPr>
              <a:defRPr>
                <a:solidFill>
                  <a:schemeClr val="tx1"/>
                </a:solidFill>
              </a:defRPr>
            </a:lvl1pPr>
          </a:lstStyle>
          <a:p>
            <a:endParaRPr lang="en-GB"/>
          </a:p>
        </p:txBody>
      </p:sp>
      <p:sp>
        <p:nvSpPr>
          <p:cNvPr id="6" name="Platshållare för bildnummer 5">
            <a:extLst>
              <a:ext uri="{FF2B5EF4-FFF2-40B4-BE49-F238E27FC236}">
                <a16:creationId xmlns:a16="http://schemas.microsoft.com/office/drawing/2014/main" id="{5081BAA2-4498-41C8-8996-C7436D1390A9}"/>
              </a:ext>
            </a:extLst>
          </p:cNvPr>
          <p:cNvSpPr>
            <a:spLocks noGrp="1"/>
          </p:cNvSpPr>
          <p:nvPr>
            <p:ph type="sldNum" sz="quarter" idx="12"/>
          </p:nvPr>
        </p:nvSpPr>
        <p:spPr/>
        <p:txBody>
          <a:bodyPr/>
          <a:lstStyle>
            <a:lvl1pPr>
              <a:defRPr>
                <a:solidFill>
                  <a:schemeClr val="tx1"/>
                </a:solidFill>
              </a:defRPr>
            </a:lvl1pPr>
          </a:lstStyle>
          <a:p>
            <a:fld id="{0CBCBD9C-3C31-42D4-A78B-497858E3EA19}" type="slidenum">
              <a:rPr lang="en-GB" smtClean="0"/>
              <a:t>‹#›</a:t>
            </a:fld>
            <a:endParaRPr lang="en-GB"/>
          </a:p>
        </p:txBody>
      </p:sp>
    </p:spTree>
    <p:extLst>
      <p:ext uri="{BB962C8B-B14F-4D97-AF65-F5344CB8AC3E}">
        <p14:creationId xmlns:p14="http://schemas.microsoft.com/office/powerpoint/2010/main" val="1471648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2B6569-B60F-4441-9EE5-6A0BFD6A4ED6}"/>
              </a:ext>
            </a:extLst>
          </p:cNvPr>
          <p:cNvSpPr>
            <a:spLocks noGrp="1"/>
          </p:cNvSpPr>
          <p:nvPr>
            <p:ph type="title"/>
          </p:nvPr>
        </p:nvSpPr>
        <p:spPr>
          <a:xfrm>
            <a:off x="942975" y="271200"/>
            <a:ext cx="10304744"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10D44710-A50F-4B2C-A56C-1BE478C88A0C}"/>
              </a:ext>
            </a:extLst>
          </p:cNvPr>
          <p:cNvSpPr>
            <a:spLocks noGrp="1"/>
          </p:cNvSpPr>
          <p:nvPr>
            <p:ph sz="half" idx="1"/>
          </p:nvPr>
        </p:nvSpPr>
        <p:spPr>
          <a:xfrm>
            <a:off x="942975" y="1802962"/>
            <a:ext cx="3960000" cy="4254938"/>
          </a:xfrm>
        </p:spPr>
        <p:txBody>
          <a:bodyPr>
            <a:normAutofit/>
          </a:bodyPr>
          <a:lstStyle>
            <a:lvl1pPr marL="216000" indent="-216000">
              <a:defRPr sz="2000"/>
            </a:lvl1pPr>
            <a:lvl2pPr marL="432000" indent="-216000">
              <a:defRPr sz="2000"/>
            </a:lvl2pPr>
            <a:lvl3pPr marL="648000" indent="-216000">
              <a:defRPr sz="2000"/>
            </a:lvl3pPr>
            <a:lvl4pPr marL="864000" indent="-216000">
              <a:defRPr sz="2000"/>
            </a:lvl4pPr>
            <a:lvl5pPr marL="1152000" indent="-216000">
              <a:defRPr sz="2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a:extLst>
              <a:ext uri="{FF2B5EF4-FFF2-40B4-BE49-F238E27FC236}">
                <a16:creationId xmlns:a16="http://schemas.microsoft.com/office/drawing/2014/main" id="{7528DA3B-9D14-4E86-AB67-2A587A1D7DBE}"/>
              </a:ext>
            </a:extLst>
          </p:cNvPr>
          <p:cNvSpPr>
            <a:spLocks noGrp="1"/>
          </p:cNvSpPr>
          <p:nvPr>
            <p:ph sz="half" idx="2"/>
          </p:nvPr>
        </p:nvSpPr>
        <p:spPr>
          <a:xfrm>
            <a:off x="5508831" y="1795696"/>
            <a:ext cx="3960000" cy="4254937"/>
          </a:xfrm>
        </p:spPr>
        <p:txBody>
          <a:bodyPr/>
          <a:lstStyle>
            <a:lvl1pPr marL="216000" indent="-216000">
              <a:defRPr sz="2000"/>
            </a:lvl1pPr>
            <a:lvl2pPr marL="432000" indent="-216000">
              <a:defRPr sz="2000"/>
            </a:lvl2pPr>
            <a:lvl3pPr marL="648000" indent="-216000">
              <a:defRPr sz="2000"/>
            </a:lvl3pPr>
            <a:lvl4pPr marL="864000" indent="-216000">
              <a:defRPr sz="2000"/>
            </a:lvl4pPr>
            <a:lvl5pPr marL="1152000" indent="-216000">
              <a:defRPr sz="2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a:extLst>
              <a:ext uri="{FF2B5EF4-FFF2-40B4-BE49-F238E27FC236}">
                <a16:creationId xmlns:a16="http://schemas.microsoft.com/office/drawing/2014/main" id="{43A583F5-71B0-4CC6-AD22-244EA23E13C6}"/>
              </a:ext>
            </a:extLst>
          </p:cNvPr>
          <p:cNvSpPr>
            <a:spLocks noGrp="1"/>
          </p:cNvSpPr>
          <p:nvPr>
            <p:ph type="dt" sz="half" idx="10"/>
          </p:nvPr>
        </p:nvSpPr>
        <p:spPr/>
        <p:txBody>
          <a:bodyPr/>
          <a:lstStyle>
            <a:lvl1pPr>
              <a:defRPr>
                <a:solidFill>
                  <a:schemeClr val="tx1"/>
                </a:solidFill>
              </a:defRPr>
            </a:lvl1pPr>
          </a:lstStyle>
          <a:p>
            <a:fld id="{417130F1-CFAE-4F3E-8DBA-15451F694089}" type="datetimeFigureOut">
              <a:rPr lang="en-GB" smtClean="0"/>
              <a:t>19/10/2023</a:t>
            </a:fld>
            <a:endParaRPr lang="en-GB"/>
          </a:p>
        </p:txBody>
      </p:sp>
      <p:sp>
        <p:nvSpPr>
          <p:cNvPr id="6" name="Platshållare för sidfot 5">
            <a:extLst>
              <a:ext uri="{FF2B5EF4-FFF2-40B4-BE49-F238E27FC236}">
                <a16:creationId xmlns:a16="http://schemas.microsoft.com/office/drawing/2014/main" id="{4F219E4C-B4B0-4100-B003-053F7FBF971E}"/>
              </a:ext>
            </a:extLst>
          </p:cNvPr>
          <p:cNvSpPr>
            <a:spLocks noGrp="1"/>
          </p:cNvSpPr>
          <p:nvPr>
            <p:ph type="ftr" sz="quarter" idx="11"/>
          </p:nvPr>
        </p:nvSpPr>
        <p:spPr/>
        <p:txBody>
          <a:bodyPr/>
          <a:lstStyle>
            <a:lvl1pPr>
              <a:defRPr>
                <a:solidFill>
                  <a:schemeClr val="tx1"/>
                </a:solidFill>
              </a:defRPr>
            </a:lvl1pPr>
          </a:lstStyle>
          <a:p>
            <a:endParaRPr lang="en-GB"/>
          </a:p>
        </p:txBody>
      </p:sp>
      <p:sp>
        <p:nvSpPr>
          <p:cNvPr id="7" name="Platshållare för bildnummer 6">
            <a:extLst>
              <a:ext uri="{FF2B5EF4-FFF2-40B4-BE49-F238E27FC236}">
                <a16:creationId xmlns:a16="http://schemas.microsoft.com/office/drawing/2014/main" id="{4AD4C9EE-EDF9-4F72-931C-67B0495EFDF4}"/>
              </a:ext>
            </a:extLst>
          </p:cNvPr>
          <p:cNvSpPr>
            <a:spLocks noGrp="1"/>
          </p:cNvSpPr>
          <p:nvPr>
            <p:ph type="sldNum" sz="quarter" idx="12"/>
          </p:nvPr>
        </p:nvSpPr>
        <p:spPr/>
        <p:txBody>
          <a:bodyPr/>
          <a:lstStyle/>
          <a:p>
            <a:fld id="{0CBCBD9C-3C31-42D4-A78B-497858E3EA19}" type="slidenum">
              <a:rPr lang="en-GB" smtClean="0"/>
              <a:t>‹#›</a:t>
            </a:fld>
            <a:endParaRPr lang="en-GB"/>
          </a:p>
        </p:txBody>
      </p:sp>
    </p:spTree>
    <p:extLst>
      <p:ext uri="{BB962C8B-B14F-4D97-AF65-F5344CB8AC3E}">
        <p14:creationId xmlns:p14="http://schemas.microsoft.com/office/powerpoint/2010/main" val="488103705"/>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vå delar med ingres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2694A3-27BC-4AC1-9E40-E79F09561592}"/>
              </a:ext>
            </a:extLst>
          </p:cNvPr>
          <p:cNvSpPr>
            <a:spLocks noGrp="1"/>
          </p:cNvSpPr>
          <p:nvPr>
            <p:ph type="title"/>
          </p:nvPr>
        </p:nvSpPr>
        <p:spPr>
          <a:xfrm>
            <a:off x="942975" y="271200"/>
            <a:ext cx="10304744" cy="1325563"/>
          </a:xfrm>
        </p:spPr>
        <p:txBody>
          <a:bodyPr/>
          <a:lstStyle>
            <a:lvl1pPr>
              <a:defRPr/>
            </a:lvl1p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8BAE8C39-E77C-4AD2-ABD6-99F5937041A4}"/>
              </a:ext>
            </a:extLst>
          </p:cNvPr>
          <p:cNvSpPr>
            <a:spLocks noGrp="1"/>
          </p:cNvSpPr>
          <p:nvPr>
            <p:ph type="body" idx="1" hasCustomPrompt="1"/>
          </p:nvPr>
        </p:nvSpPr>
        <p:spPr>
          <a:xfrm>
            <a:off x="942975" y="1802961"/>
            <a:ext cx="7594969" cy="905313"/>
          </a:xfrm>
        </p:spPr>
        <p:txBody>
          <a:bodyPr anchor="t" anchorCtr="0">
            <a:noAutofit/>
          </a:bodyPr>
          <a:lstStyle>
            <a:lvl1pPr marL="0" indent="0">
              <a:buNone/>
              <a:defRPr sz="225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Rubrik</a:t>
            </a:r>
          </a:p>
        </p:txBody>
      </p:sp>
      <p:sp>
        <p:nvSpPr>
          <p:cNvPr id="4" name="Platshållare för innehåll 3">
            <a:extLst>
              <a:ext uri="{FF2B5EF4-FFF2-40B4-BE49-F238E27FC236}">
                <a16:creationId xmlns:a16="http://schemas.microsoft.com/office/drawing/2014/main" id="{9966EB11-282A-4BE5-8D13-C67B1B0A2F9D}"/>
              </a:ext>
            </a:extLst>
          </p:cNvPr>
          <p:cNvSpPr>
            <a:spLocks noGrp="1"/>
          </p:cNvSpPr>
          <p:nvPr>
            <p:ph sz="half" idx="2"/>
          </p:nvPr>
        </p:nvSpPr>
        <p:spPr>
          <a:xfrm>
            <a:off x="953336" y="2924174"/>
            <a:ext cx="3960000" cy="3133725"/>
          </a:xfrm>
        </p:spPr>
        <p:txBody>
          <a:bodyPr/>
          <a:lstStyle>
            <a:lvl1pPr marL="216000" indent="-216000">
              <a:defRPr sz="2000"/>
            </a:lvl1pPr>
            <a:lvl2pPr marL="432000" indent="-216000">
              <a:defRPr sz="2000"/>
            </a:lvl2pPr>
            <a:lvl3pPr marL="648000" indent="-216000">
              <a:defRPr sz="2000"/>
            </a:lvl3pPr>
            <a:lvl4pPr marL="864000" indent="-216000">
              <a:defRPr sz="2000"/>
            </a:lvl4pPr>
            <a:lvl5pPr marL="1152000" indent="-216000">
              <a:defRPr sz="2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innehåll 5">
            <a:extLst>
              <a:ext uri="{FF2B5EF4-FFF2-40B4-BE49-F238E27FC236}">
                <a16:creationId xmlns:a16="http://schemas.microsoft.com/office/drawing/2014/main" id="{F5811257-E53A-4913-B93A-1FC40677A436}"/>
              </a:ext>
            </a:extLst>
          </p:cNvPr>
          <p:cNvSpPr>
            <a:spLocks noGrp="1"/>
          </p:cNvSpPr>
          <p:nvPr>
            <p:ph sz="quarter" idx="4"/>
          </p:nvPr>
        </p:nvSpPr>
        <p:spPr>
          <a:xfrm>
            <a:off x="5507511" y="2914472"/>
            <a:ext cx="3960000" cy="3143428"/>
          </a:xfrm>
        </p:spPr>
        <p:txBody>
          <a:bodyPr/>
          <a:lstStyle>
            <a:lvl1pPr marL="216000" indent="-216000">
              <a:defRPr sz="2000"/>
            </a:lvl1pPr>
            <a:lvl2pPr marL="432000" indent="-216000">
              <a:defRPr sz="2000"/>
            </a:lvl2pPr>
            <a:lvl3pPr marL="648000" indent="-216000">
              <a:defRPr sz="2000"/>
            </a:lvl3pPr>
            <a:lvl4pPr marL="864000" indent="-216000">
              <a:defRPr sz="2000"/>
            </a:lvl4pPr>
            <a:lvl5pPr marL="1152000" indent="-216000">
              <a:defRPr sz="2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a:extLst>
              <a:ext uri="{FF2B5EF4-FFF2-40B4-BE49-F238E27FC236}">
                <a16:creationId xmlns:a16="http://schemas.microsoft.com/office/drawing/2014/main" id="{0526760F-08C4-471B-BDBD-A36A16E943B0}"/>
              </a:ext>
            </a:extLst>
          </p:cNvPr>
          <p:cNvSpPr>
            <a:spLocks noGrp="1"/>
          </p:cNvSpPr>
          <p:nvPr>
            <p:ph type="dt" sz="half" idx="10"/>
          </p:nvPr>
        </p:nvSpPr>
        <p:spPr/>
        <p:txBody>
          <a:bodyPr/>
          <a:lstStyle>
            <a:lvl1pPr>
              <a:defRPr>
                <a:solidFill>
                  <a:schemeClr val="tx1"/>
                </a:solidFill>
              </a:defRPr>
            </a:lvl1pPr>
          </a:lstStyle>
          <a:p>
            <a:fld id="{417130F1-CFAE-4F3E-8DBA-15451F694089}" type="datetimeFigureOut">
              <a:rPr lang="en-GB" smtClean="0"/>
              <a:t>19/10/2023</a:t>
            </a:fld>
            <a:endParaRPr lang="en-GB"/>
          </a:p>
        </p:txBody>
      </p:sp>
      <p:sp>
        <p:nvSpPr>
          <p:cNvPr id="8" name="Platshållare för sidfot 7">
            <a:extLst>
              <a:ext uri="{FF2B5EF4-FFF2-40B4-BE49-F238E27FC236}">
                <a16:creationId xmlns:a16="http://schemas.microsoft.com/office/drawing/2014/main" id="{281363A7-45EC-4C4C-8643-D905C37A18F2}"/>
              </a:ext>
            </a:extLst>
          </p:cNvPr>
          <p:cNvSpPr>
            <a:spLocks noGrp="1"/>
          </p:cNvSpPr>
          <p:nvPr>
            <p:ph type="ftr" sz="quarter" idx="11"/>
          </p:nvPr>
        </p:nvSpPr>
        <p:spPr/>
        <p:txBody>
          <a:bodyPr/>
          <a:lstStyle>
            <a:lvl1pPr>
              <a:defRPr>
                <a:solidFill>
                  <a:schemeClr val="tx1"/>
                </a:solidFill>
              </a:defRPr>
            </a:lvl1pPr>
          </a:lstStyle>
          <a:p>
            <a:endParaRPr lang="en-GB"/>
          </a:p>
        </p:txBody>
      </p:sp>
      <p:sp>
        <p:nvSpPr>
          <p:cNvPr id="9" name="Platshållare för bildnummer 8">
            <a:extLst>
              <a:ext uri="{FF2B5EF4-FFF2-40B4-BE49-F238E27FC236}">
                <a16:creationId xmlns:a16="http://schemas.microsoft.com/office/drawing/2014/main" id="{5AD14DF5-F427-4A2A-BF65-36EC79345939}"/>
              </a:ext>
            </a:extLst>
          </p:cNvPr>
          <p:cNvSpPr>
            <a:spLocks noGrp="1"/>
          </p:cNvSpPr>
          <p:nvPr>
            <p:ph type="sldNum" sz="quarter" idx="12"/>
          </p:nvPr>
        </p:nvSpPr>
        <p:spPr/>
        <p:txBody>
          <a:bodyPr/>
          <a:lstStyle/>
          <a:p>
            <a:fld id="{0CBCBD9C-3C31-42D4-A78B-497858E3EA19}" type="slidenum">
              <a:rPr lang="en-GB" smtClean="0"/>
              <a:t>‹#›</a:t>
            </a:fld>
            <a:endParaRPr lang="en-GB"/>
          </a:p>
        </p:txBody>
      </p:sp>
    </p:spTree>
    <p:extLst>
      <p:ext uri="{BB962C8B-B14F-4D97-AF65-F5344CB8AC3E}">
        <p14:creationId xmlns:p14="http://schemas.microsoft.com/office/powerpoint/2010/main" val="9658932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2694A3-27BC-4AC1-9E40-E79F09561592}"/>
              </a:ext>
            </a:extLst>
          </p:cNvPr>
          <p:cNvSpPr>
            <a:spLocks noGrp="1"/>
          </p:cNvSpPr>
          <p:nvPr>
            <p:ph type="title"/>
          </p:nvPr>
        </p:nvSpPr>
        <p:spPr>
          <a:xfrm>
            <a:off x="942975" y="271200"/>
            <a:ext cx="10304744" cy="1325563"/>
          </a:xfrm>
        </p:spPr>
        <p:txBody>
          <a:bodyPr/>
          <a:lstStyle>
            <a:lvl1pPr>
              <a:defRPr/>
            </a:lvl1p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8BAE8C39-E77C-4AD2-ABD6-99F5937041A4}"/>
              </a:ext>
            </a:extLst>
          </p:cNvPr>
          <p:cNvSpPr>
            <a:spLocks noGrp="1"/>
          </p:cNvSpPr>
          <p:nvPr>
            <p:ph type="body" idx="1" hasCustomPrompt="1"/>
          </p:nvPr>
        </p:nvSpPr>
        <p:spPr>
          <a:xfrm>
            <a:off x="942975" y="1802962"/>
            <a:ext cx="3960000" cy="617460"/>
          </a:xfrm>
        </p:spPr>
        <p:txBody>
          <a:bodyPr anchor="b">
            <a:noAutofit/>
          </a:bodyPr>
          <a:lstStyle>
            <a:lvl1pPr marL="0" indent="0">
              <a:buNone/>
              <a:defRPr sz="275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Rubrik</a:t>
            </a:r>
          </a:p>
        </p:txBody>
      </p:sp>
      <p:sp>
        <p:nvSpPr>
          <p:cNvPr id="4" name="Platshållare för innehåll 3">
            <a:extLst>
              <a:ext uri="{FF2B5EF4-FFF2-40B4-BE49-F238E27FC236}">
                <a16:creationId xmlns:a16="http://schemas.microsoft.com/office/drawing/2014/main" id="{9966EB11-282A-4BE5-8D13-C67B1B0A2F9D}"/>
              </a:ext>
            </a:extLst>
          </p:cNvPr>
          <p:cNvSpPr>
            <a:spLocks noGrp="1"/>
          </p:cNvSpPr>
          <p:nvPr>
            <p:ph sz="half" idx="2"/>
          </p:nvPr>
        </p:nvSpPr>
        <p:spPr>
          <a:xfrm>
            <a:off x="953336" y="2724504"/>
            <a:ext cx="3960000" cy="3333396"/>
          </a:xfrm>
        </p:spPr>
        <p:txBody>
          <a:bodyPr/>
          <a:lstStyle>
            <a:lvl1pPr marL="216000" indent="-216000">
              <a:defRPr sz="2000"/>
            </a:lvl1pPr>
            <a:lvl2pPr marL="432000" indent="-216000">
              <a:defRPr sz="2000"/>
            </a:lvl2pPr>
            <a:lvl3pPr marL="648000" indent="-216000">
              <a:defRPr sz="2000"/>
            </a:lvl3pPr>
            <a:lvl4pPr marL="864000" indent="-216000">
              <a:defRPr sz="2000"/>
            </a:lvl4pPr>
            <a:lvl5pPr marL="1152000" indent="-216000">
              <a:defRPr sz="2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innehåll 5">
            <a:extLst>
              <a:ext uri="{FF2B5EF4-FFF2-40B4-BE49-F238E27FC236}">
                <a16:creationId xmlns:a16="http://schemas.microsoft.com/office/drawing/2014/main" id="{F5811257-E53A-4913-B93A-1FC40677A436}"/>
              </a:ext>
            </a:extLst>
          </p:cNvPr>
          <p:cNvSpPr>
            <a:spLocks noGrp="1"/>
          </p:cNvSpPr>
          <p:nvPr>
            <p:ph sz="quarter" idx="4"/>
          </p:nvPr>
        </p:nvSpPr>
        <p:spPr>
          <a:xfrm>
            <a:off x="5507511" y="2730451"/>
            <a:ext cx="3960000" cy="3327449"/>
          </a:xfrm>
        </p:spPr>
        <p:txBody>
          <a:bodyPr/>
          <a:lstStyle>
            <a:lvl1pPr marL="216000" indent="-216000">
              <a:defRPr sz="2000"/>
            </a:lvl1pPr>
            <a:lvl2pPr marL="432000" indent="-216000">
              <a:defRPr sz="2000"/>
            </a:lvl2pPr>
            <a:lvl3pPr marL="648000" indent="-216000">
              <a:defRPr sz="2000"/>
            </a:lvl3pPr>
            <a:lvl4pPr marL="864000" indent="-216000">
              <a:defRPr sz="2000"/>
            </a:lvl4pPr>
            <a:lvl5pPr marL="1152000" indent="-216000">
              <a:defRPr sz="2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a:extLst>
              <a:ext uri="{FF2B5EF4-FFF2-40B4-BE49-F238E27FC236}">
                <a16:creationId xmlns:a16="http://schemas.microsoft.com/office/drawing/2014/main" id="{0526760F-08C4-471B-BDBD-A36A16E943B0}"/>
              </a:ext>
            </a:extLst>
          </p:cNvPr>
          <p:cNvSpPr>
            <a:spLocks noGrp="1"/>
          </p:cNvSpPr>
          <p:nvPr>
            <p:ph type="dt" sz="half" idx="10"/>
          </p:nvPr>
        </p:nvSpPr>
        <p:spPr/>
        <p:txBody>
          <a:bodyPr/>
          <a:lstStyle>
            <a:lvl1pPr>
              <a:defRPr>
                <a:solidFill>
                  <a:schemeClr val="tx1"/>
                </a:solidFill>
              </a:defRPr>
            </a:lvl1pPr>
          </a:lstStyle>
          <a:p>
            <a:fld id="{417130F1-CFAE-4F3E-8DBA-15451F694089}" type="datetimeFigureOut">
              <a:rPr lang="en-GB" smtClean="0"/>
              <a:t>19/10/2023</a:t>
            </a:fld>
            <a:endParaRPr lang="en-GB"/>
          </a:p>
        </p:txBody>
      </p:sp>
      <p:sp>
        <p:nvSpPr>
          <p:cNvPr id="8" name="Platshållare för sidfot 7">
            <a:extLst>
              <a:ext uri="{FF2B5EF4-FFF2-40B4-BE49-F238E27FC236}">
                <a16:creationId xmlns:a16="http://schemas.microsoft.com/office/drawing/2014/main" id="{281363A7-45EC-4C4C-8643-D905C37A18F2}"/>
              </a:ext>
            </a:extLst>
          </p:cNvPr>
          <p:cNvSpPr>
            <a:spLocks noGrp="1"/>
          </p:cNvSpPr>
          <p:nvPr>
            <p:ph type="ftr" sz="quarter" idx="11"/>
          </p:nvPr>
        </p:nvSpPr>
        <p:spPr/>
        <p:txBody>
          <a:bodyPr/>
          <a:lstStyle>
            <a:lvl1pPr>
              <a:defRPr>
                <a:solidFill>
                  <a:schemeClr val="tx1"/>
                </a:solidFill>
              </a:defRPr>
            </a:lvl1pPr>
          </a:lstStyle>
          <a:p>
            <a:endParaRPr lang="en-GB"/>
          </a:p>
        </p:txBody>
      </p:sp>
      <p:sp>
        <p:nvSpPr>
          <p:cNvPr id="9" name="Platshållare för bildnummer 8">
            <a:extLst>
              <a:ext uri="{FF2B5EF4-FFF2-40B4-BE49-F238E27FC236}">
                <a16:creationId xmlns:a16="http://schemas.microsoft.com/office/drawing/2014/main" id="{5AD14DF5-F427-4A2A-BF65-36EC79345939}"/>
              </a:ext>
            </a:extLst>
          </p:cNvPr>
          <p:cNvSpPr>
            <a:spLocks noGrp="1"/>
          </p:cNvSpPr>
          <p:nvPr>
            <p:ph type="sldNum" sz="quarter" idx="12"/>
          </p:nvPr>
        </p:nvSpPr>
        <p:spPr/>
        <p:txBody>
          <a:bodyPr/>
          <a:lstStyle/>
          <a:p>
            <a:fld id="{0CBCBD9C-3C31-42D4-A78B-497858E3EA19}" type="slidenum">
              <a:rPr lang="en-GB" smtClean="0"/>
              <a:t>‹#›</a:t>
            </a:fld>
            <a:endParaRPr lang="en-GB"/>
          </a:p>
        </p:txBody>
      </p:sp>
      <p:sp>
        <p:nvSpPr>
          <p:cNvPr id="10" name="Platshållare för text 2">
            <a:extLst>
              <a:ext uri="{FF2B5EF4-FFF2-40B4-BE49-F238E27FC236}">
                <a16:creationId xmlns:a16="http://schemas.microsoft.com/office/drawing/2014/main" id="{D64FE2C8-D21A-47DA-8082-E5E53F3BC26C}"/>
              </a:ext>
            </a:extLst>
          </p:cNvPr>
          <p:cNvSpPr>
            <a:spLocks noGrp="1"/>
          </p:cNvSpPr>
          <p:nvPr>
            <p:ph type="body" idx="13" hasCustomPrompt="1"/>
          </p:nvPr>
        </p:nvSpPr>
        <p:spPr>
          <a:xfrm>
            <a:off x="5507511" y="1800302"/>
            <a:ext cx="3960000" cy="617461"/>
          </a:xfrm>
        </p:spPr>
        <p:txBody>
          <a:bodyPr anchor="b">
            <a:noAutofit/>
          </a:bodyPr>
          <a:lstStyle>
            <a:lvl1pPr marL="0" indent="0">
              <a:buNone/>
              <a:defRPr sz="275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Rubrik</a:t>
            </a:r>
          </a:p>
        </p:txBody>
      </p:sp>
    </p:spTree>
    <p:extLst>
      <p:ext uri="{BB962C8B-B14F-4D97-AF65-F5344CB8AC3E}">
        <p14:creationId xmlns:p14="http://schemas.microsoft.com/office/powerpoint/2010/main" val="2525406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Jämförelse tre delar">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8BAE8C39-E77C-4AD2-ABD6-99F5937041A4}"/>
              </a:ext>
            </a:extLst>
          </p:cNvPr>
          <p:cNvSpPr>
            <a:spLocks noGrp="1"/>
          </p:cNvSpPr>
          <p:nvPr>
            <p:ph type="body" idx="1" hasCustomPrompt="1"/>
          </p:nvPr>
        </p:nvSpPr>
        <p:spPr>
          <a:xfrm>
            <a:off x="942975" y="271200"/>
            <a:ext cx="3024000" cy="1325563"/>
          </a:xfrm>
        </p:spPr>
        <p:txBody>
          <a:bodyPr anchor="b">
            <a:noAutofit/>
          </a:bodyPr>
          <a:lstStyle>
            <a:lvl1pPr marL="0" indent="0">
              <a:buNone/>
              <a:defRPr sz="275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Rubrik</a:t>
            </a:r>
          </a:p>
        </p:txBody>
      </p:sp>
      <p:sp>
        <p:nvSpPr>
          <p:cNvPr id="4" name="Platshållare för innehåll 3">
            <a:extLst>
              <a:ext uri="{FF2B5EF4-FFF2-40B4-BE49-F238E27FC236}">
                <a16:creationId xmlns:a16="http://schemas.microsoft.com/office/drawing/2014/main" id="{9966EB11-282A-4BE5-8D13-C67B1B0A2F9D}"/>
              </a:ext>
            </a:extLst>
          </p:cNvPr>
          <p:cNvSpPr>
            <a:spLocks noGrp="1"/>
          </p:cNvSpPr>
          <p:nvPr>
            <p:ph sz="half" idx="2"/>
          </p:nvPr>
        </p:nvSpPr>
        <p:spPr>
          <a:xfrm>
            <a:off x="942975" y="1802962"/>
            <a:ext cx="3024000" cy="4254938"/>
          </a:xfrm>
        </p:spPr>
        <p:txBody>
          <a:bodyPr/>
          <a:lstStyle>
            <a:lvl1pPr marL="216000" indent="-216000">
              <a:defRPr sz="2000"/>
            </a:lvl1pPr>
            <a:lvl2pPr marL="432000" indent="-216000">
              <a:defRPr sz="2000"/>
            </a:lvl2pPr>
            <a:lvl3pPr marL="648000" indent="-216000">
              <a:defRPr sz="2000"/>
            </a:lvl3pPr>
            <a:lvl4pPr marL="864000" indent="-216000">
              <a:defRPr sz="2000"/>
            </a:lvl4pPr>
            <a:lvl5pPr marL="1152000" indent="-216000">
              <a:defRPr sz="2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innehåll 5">
            <a:extLst>
              <a:ext uri="{FF2B5EF4-FFF2-40B4-BE49-F238E27FC236}">
                <a16:creationId xmlns:a16="http://schemas.microsoft.com/office/drawing/2014/main" id="{F5811257-E53A-4913-B93A-1FC40677A436}"/>
              </a:ext>
            </a:extLst>
          </p:cNvPr>
          <p:cNvSpPr>
            <a:spLocks noGrp="1"/>
          </p:cNvSpPr>
          <p:nvPr>
            <p:ph sz="quarter" idx="4"/>
          </p:nvPr>
        </p:nvSpPr>
        <p:spPr>
          <a:xfrm>
            <a:off x="4582800" y="1802962"/>
            <a:ext cx="3024000" cy="4254938"/>
          </a:xfrm>
        </p:spPr>
        <p:txBody>
          <a:bodyPr/>
          <a:lstStyle>
            <a:lvl1pPr marL="216000" indent="-216000">
              <a:defRPr sz="2000"/>
            </a:lvl1pPr>
            <a:lvl2pPr marL="432000" indent="-216000">
              <a:defRPr sz="2000"/>
            </a:lvl2pPr>
            <a:lvl3pPr marL="648000" indent="-216000">
              <a:defRPr sz="2000"/>
            </a:lvl3pPr>
            <a:lvl4pPr marL="864000" indent="-216000">
              <a:defRPr sz="2000"/>
            </a:lvl4pPr>
            <a:lvl5pPr marL="1152000" indent="-216000">
              <a:defRPr sz="2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a:extLst>
              <a:ext uri="{FF2B5EF4-FFF2-40B4-BE49-F238E27FC236}">
                <a16:creationId xmlns:a16="http://schemas.microsoft.com/office/drawing/2014/main" id="{0526760F-08C4-471B-BDBD-A36A16E943B0}"/>
              </a:ext>
            </a:extLst>
          </p:cNvPr>
          <p:cNvSpPr>
            <a:spLocks noGrp="1"/>
          </p:cNvSpPr>
          <p:nvPr>
            <p:ph type="dt" sz="half" idx="10"/>
          </p:nvPr>
        </p:nvSpPr>
        <p:spPr/>
        <p:txBody>
          <a:bodyPr/>
          <a:lstStyle>
            <a:lvl1pPr>
              <a:defRPr>
                <a:solidFill>
                  <a:schemeClr val="tx1"/>
                </a:solidFill>
              </a:defRPr>
            </a:lvl1pPr>
          </a:lstStyle>
          <a:p>
            <a:fld id="{417130F1-CFAE-4F3E-8DBA-15451F694089}" type="datetimeFigureOut">
              <a:rPr lang="en-GB" smtClean="0"/>
              <a:t>19/10/2023</a:t>
            </a:fld>
            <a:endParaRPr lang="en-GB"/>
          </a:p>
        </p:txBody>
      </p:sp>
      <p:sp>
        <p:nvSpPr>
          <p:cNvPr id="8" name="Platshållare för sidfot 7">
            <a:extLst>
              <a:ext uri="{FF2B5EF4-FFF2-40B4-BE49-F238E27FC236}">
                <a16:creationId xmlns:a16="http://schemas.microsoft.com/office/drawing/2014/main" id="{281363A7-45EC-4C4C-8643-D905C37A18F2}"/>
              </a:ext>
            </a:extLst>
          </p:cNvPr>
          <p:cNvSpPr>
            <a:spLocks noGrp="1"/>
          </p:cNvSpPr>
          <p:nvPr>
            <p:ph type="ftr" sz="quarter" idx="11"/>
          </p:nvPr>
        </p:nvSpPr>
        <p:spPr/>
        <p:txBody>
          <a:bodyPr/>
          <a:lstStyle>
            <a:lvl1pPr>
              <a:defRPr>
                <a:solidFill>
                  <a:schemeClr val="tx1"/>
                </a:solidFill>
              </a:defRPr>
            </a:lvl1pPr>
          </a:lstStyle>
          <a:p>
            <a:endParaRPr lang="en-GB"/>
          </a:p>
        </p:txBody>
      </p:sp>
      <p:sp>
        <p:nvSpPr>
          <p:cNvPr id="9" name="Platshållare för bildnummer 8">
            <a:extLst>
              <a:ext uri="{FF2B5EF4-FFF2-40B4-BE49-F238E27FC236}">
                <a16:creationId xmlns:a16="http://schemas.microsoft.com/office/drawing/2014/main" id="{5AD14DF5-F427-4A2A-BF65-36EC79345939}"/>
              </a:ext>
            </a:extLst>
          </p:cNvPr>
          <p:cNvSpPr>
            <a:spLocks noGrp="1"/>
          </p:cNvSpPr>
          <p:nvPr>
            <p:ph type="sldNum" sz="quarter" idx="12"/>
          </p:nvPr>
        </p:nvSpPr>
        <p:spPr/>
        <p:txBody>
          <a:bodyPr/>
          <a:lstStyle/>
          <a:p>
            <a:fld id="{0CBCBD9C-3C31-42D4-A78B-497858E3EA19}" type="slidenum">
              <a:rPr lang="en-GB" smtClean="0"/>
              <a:t>‹#›</a:t>
            </a:fld>
            <a:endParaRPr lang="en-GB"/>
          </a:p>
        </p:txBody>
      </p:sp>
      <p:sp>
        <p:nvSpPr>
          <p:cNvPr id="10" name="Platshållare för text 2">
            <a:extLst>
              <a:ext uri="{FF2B5EF4-FFF2-40B4-BE49-F238E27FC236}">
                <a16:creationId xmlns:a16="http://schemas.microsoft.com/office/drawing/2014/main" id="{D64FE2C8-D21A-47DA-8082-E5E53F3BC26C}"/>
              </a:ext>
            </a:extLst>
          </p:cNvPr>
          <p:cNvSpPr>
            <a:spLocks noGrp="1"/>
          </p:cNvSpPr>
          <p:nvPr>
            <p:ph type="body" idx="13" hasCustomPrompt="1"/>
          </p:nvPr>
        </p:nvSpPr>
        <p:spPr>
          <a:xfrm>
            <a:off x="4582800" y="271200"/>
            <a:ext cx="3024000" cy="1325563"/>
          </a:xfrm>
        </p:spPr>
        <p:txBody>
          <a:bodyPr anchor="b">
            <a:noAutofit/>
          </a:bodyPr>
          <a:lstStyle>
            <a:lvl1pPr marL="0" indent="0">
              <a:buNone/>
              <a:defRPr sz="275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Rubrik</a:t>
            </a:r>
          </a:p>
        </p:txBody>
      </p:sp>
      <p:sp>
        <p:nvSpPr>
          <p:cNvPr id="11" name="Platshållare för innehåll 5">
            <a:extLst>
              <a:ext uri="{FF2B5EF4-FFF2-40B4-BE49-F238E27FC236}">
                <a16:creationId xmlns:a16="http://schemas.microsoft.com/office/drawing/2014/main" id="{3EC896FE-0F44-4976-AC84-C05986ED0EC0}"/>
              </a:ext>
            </a:extLst>
          </p:cNvPr>
          <p:cNvSpPr>
            <a:spLocks noGrp="1"/>
          </p:cNvSpPr>
          <p:nvPr>
            <p:ph sz="quarter" idx="14"/>
          </p:nvPr>
        </p:nvSpPr>
        <p:spPr>
          <a:xfrm>
            <a:off x="8212264" y="1802962"/>
            <a:ext cx="3024000" cy="4254938"/>
          </a:xfrm>
        </p:spPr>
        <p:txBody>
          <a:bodyPr/>
          <a:lstStyle>
            <a:lvl1pPr marL="216000" indent="-216000">
              <a:defRPr sz="2000"/>
            </a:lvl1pPr>
            <a:lvl2pPr marL="432000" indent="-216000">
              <a:defRPr sz="2000"/>
            </a:lvl2pPr>
            <a:lvl3pPr marL="648000" indent="-216000">
              <a:defRPr sz="2000"/>
            </a:lvl3pPr>
            <a:lvl4pPr marL="864000" indent="-216000">
              <a:defRPr sz="2000"/>
            </a:lvl4pPr>
            <a:lvl5pPr marL="1152000" indent="-216000">
              <a:defRPr sz="2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2" name="Platshållare för text 2">
            <a:extLst>
              <a:ext uri="{FF2B5EF4-FFF2-40B4-BE49-F238E27FC236}">
                <a16:creationId xmlns:a16="http://schemas.microsoft.com/office/drawing/2014/main" id="{5E75B965-F5AB-4DD3-8E07-8424EDD7511D}"/>
              </a:ext>
            </a:extLst>
          </p:cNvPr>
          <p:cNvSpPr>
            <a:spLocks noGrp="1"/>
          </p:cNvSpPr>
          <p:nvPr>
            <p:ph type="body" idx="15" hasCustomPrompt="1"/>
          </p:nvPr>
        </p:nvSpPr>
        <p:spPr>
          <a:xfrm>
            <a:off x="8212264" y="271200"/>
            <a:ext cx="3024000" cy="1325563"/>
          </a:xfrm>
        </p:spPr>
        <p:txBody>
          <a:bodyPr anchor="b">
            <a:noAutofit/>
          </a:bodyPr>
          <a:lstStyle>
            <a:lvl1pPr marL="0" indent="0">
              <a:buNone/>
              <a:defRPr sz="275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Rubrik</a:t>
            </a:r>
          </a:p>
        </p:txBody>
      </p:sp>
    </p:spTree>
    <p:extLst>
      <p:ext uri="{BB962C8B-B14F-4D97-AF65-F5344CB8AC3E}">
        <p14:creationId xmlns:p14="http://schemas.microsoft.com/office/powerpoint/2010/main" val="4191112674"/>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969973F0-AD06-4B4B-9740-8506B3727871}"/>
              </a:ext>
            </a:extLst>
          </p:cNvPr>
          <p:cNvSpPr>
            <a:spLocks noGrp="1"/>
          </p:cNvSpPr>
          <p:nvPr>
            <p:ph type="title"/>
          </p:nvPr>
        </p:nvSpPr>
        <p:spPr>
          <a:xfrm>
            <a:off x="942975" y="271200"/>
            <a:ext cx="10304744" cy="1325563"/>
          </a:xfrm>
          <a:prstGeom prst="rect">
            <a:avLst/>
          </a:prstGeom>
        </p:spPr>
        <p:txBody>
          <a:bodyPr vert="horz" lIns="91440" tIns="45720" rIns="91440" bIns="45720" rtlCol="0" anchor="b" anchorCtr="0">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7F24BEE8-7462-4A31-B9F4-DB84347E27E0}"/>
              </a:ext>
            </a:extLst>
          </p:cNvPr>
          <p:cNvSpPr>
            <a:spLocks noGrp="1"/>
          </p:cNvSpPr>
          <p:nvPr>
            <p:ph type="body" idx="1"/>
          </p:nvPr>
        </p:nvSpPr>
        <p:spPr>
          <a:xfrm>
            <a:off x="942975" y="1802962"/>
            <a:ext cx="10304744" cy="42549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3E1930D9-D939-4946-BBE3-16BF6093DA1F}"/>
              </a:ext>
            </a:extLst>
          </p:cNvPr>
          <p:cNvSpPr>
            <a:spLocks noGrp="1"/>
          </p:cNvSpPr>
          <p:nvPr>
            <p:ph type="dt" sz="half" idx="2"/>
          </p:nvPr>
        </p:nvSpPr>
        <p:spPr>
          <a:xfrm>
            <a:off x="20596" y="6453763"/>
            <a:ext cx="922379" cy="230884"/>
          </a:xfrm>
          <a:prstGeom prst="rect">
            <a:avLst/>
          </a:prstGeom>
        </p:spPr>
        <p:txBody>
          <a:bodyPr vert="horz" lIns="91440" tIns="45720" rIns="91440" bIns="45720" rtlCol="0" anchor="ctr"/>
          <a:lstStyle>
            <a:lvl1pPr algn="l">
              <a:defRPr sz="1000">
                <a:solidFill>
                  <a:schemeClr val="tx1"/>
                </a:solidFill>
              </a:defRPr>
            </a:lvl1pPr>
          </a:lstStyle>
          <a:p>
            <a:fld id="{417130F1-CFAE-4F3E-8DBA-15451F694089}" type="datetimeFigureOut">
              <a:rPr lang="en-GB" smtClean="0"/>
              <a:t>19/10/2023</a:t>
            </a:fld>
            <a:endParaRPr lang="en-GB"/>
          </a:p>
        </p:txBody>
      </p:sp>
      <p:sp>
        <p:nvSpPr>
          <p:cNvPr id="6" name="Platshållare för bildnummer 5">
            <a:extLst>
              <a:ext uri="{FF2B5EF4-FFF2-40B4-BE49-F238E27FC236}">
                <a16:creationId xmlns:a16="http://schemas.microsoft.com/office/drawing/2014/main" id="{99401577-0F42-42F8-9BA8-73102A53778F}"/>
              </a:ext>
            </a:extLst>
          </p:cNvPr>
          <p:cNvSpPr>
            <a:spLocks noGrp="1"/>
          </p:cNvSpPr>
          <p:nvPr>
            <p:ph type="sldNum" sz="quarter" idx="4"/>
          </p:nvPr>
        </p:nvSpPr>
        <p:spPr>
          <a:xfrm>
            <a:off x="45669" y="72806"/>
            <a:ext cx="477151" cy="338648"/>
          </a:xfrm>
          <a:prstGeom prst="rect">
            <a:avLst/>
          </a:prstGeom>
        </p:spPr>
        <p:txBody>
          <a:bodyPr vert="horz" lIns="91440" tIns="45720" rIns="91440" bIns="45720" rtlCol="0" anchor="ctr"/>
          <a:lstStyle>
            <a:lvl1pPr algn="l">
              <a:defRPr sz="1000">
                <a:solidFill>
                  <a:schemeClr val="tx1"/>
                </a:solidFill>
              </a:defRPr>
            </a:lvl1pPr>
          </a:lstStyle>
          <a:p>
            <a:fld id="{0CBCBD9C-3C31-42D4-A78B-497858E3EA19}" type="slidenum">
              <a:rPr lang="en-GB" smtClean="0"/>
              <a:t>‹#›</a:t>
            </a:fld>
            <a:endParaRPr lang="en-GB"/>
          </a:p>
        </p:txBody>
      </p:sp>
      <p:sp>
        <p:nvSpPr>
          <p:cNvPr id="5" name="Platshållare för sidfot 4">
            <a:extLst>
              <a:ext uri="{FF2B5EF4-FFF2-40B4-BE49-F238E27FC236}">
                <a16:creationId xmlns:a16="http://schemas.microsoft.com/office/drawing/2014/main" id="{3FF12FEC-95B7-429F-BE0E-75829CD3BE39}"/>
              </a:ext>
            </a:extLst>
          </p:cNvPr>
          <p:cNvSpPr>
            <a:spLocks noGrp="1"/>
          </p:cNvSpPr>
          <p:nvPr>
            <p:ph type="ftr" sz="quarter" idx="3"/>
          </p:nvPr>
        </p:nvSpPr>
        <p:spPr>
          <a:xfrm>
            <a:off x="976843" y="6394838"/>
            <a:ext cx="8535020" cy="373824"/>
          </a:xfrm>
          <a:prstGeom prst="rect">
            <a:avLst/>
          </a:prstGeom>
        </p:spPr>
        <p:txBody>
          <a:bodyPr vert="horz" lIns="91440" tIns="45720" rIns="91440" bIns="45720" rtlCol="0" anchor="ctr"/>
          <a:lstStyle>
            <a:lvl1pPr algn="l">
              <a:defRPr sz="1000">
                <a:solidFill>
                  <a:schemeClr val="tx1"/>
                </a:solidFill>
              </a:defRPr>
            </a:lvl1pPr>
          </a:lstStyle>
          <a:p>
            <a:endParaRPr lang="en-GB"/>
          </a:p>
        </p:txBody>
      </p:sp>
      <p:pic>
        <p:nvPicPr>
          <p:cNvPr id="10" name="Bildobjekt 9">
            <a:extLst>
              <a:ext uri="{FF2B5EF4-FFF2-40B4-BE49-F238E27FC236}">
                <a16:creationId xmlns:a16="http://schemas.microsoft.com/office/drawing/2014/main" id="{2C7A058D-6776-4EBC-8542-AD9B1A33D140}"/>
              </a:ext>
            </a:extLst>
          </p:cNvPr>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9592853" y="6021469"/>
            <a:ext cx="2601220" cy="849600"/>
          </a:xfrm>
          <a:prstGeom prst="rect">
            <a:avLst/>
          </a:prstGeom>
        </p:spPr>
      </p:pic>
    </p:spTree>
    <p:extLst>
      <p:ext uri="{BB962C8B-B14F-4D97-AF65-F5344CB8AC3E}">
        <p14:creationId xmlns:p14="http://schemas.microsoft.com/office/powerpoint/2010/main" val="994100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1" r:id="rId12"/>
    <p:sldLayoutId id="2147483672" r:id="rId13"/>
    <p:sldLayoutId id="2147483673" r:id="rId14"/>
    <p:sldLayoutId id="2147483682" r:id="rId15"/>
    <p:sldLayoutId id="2147483674" r:id="rId16"/>
    <p:sldLayoutId id="2147483675" r:id="rId17"/>
    <p:sldLayoutId id="2147483676" r:id="rId18"/>
    <p:sldLayoutId id="2147483677" r:id="rId19"/>
    <p:sldLayoutId id="2147483678" r:id="rId20"/>
    <p:sldLayoutId id="2147483679" r:id="rId21"/>
    <p:sldLayoutId id="2147483680" r:id="rId22"/>
  </p:sldLayoutIdLst>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30400" indent="-230400" algn="l" defTabSz="914400" rtl="0" eaLnBrk="1" latinLnBrk="0" hangingPunct="1">
        <a:lnSpc>
          <a:spcPct val="90000"/>
        </a:lnSpc>
        <a:spcBef>
          <a:spcPts val="500"/>
        </a:spcBef>
        <a:buFont typeface="Arial" panose="020B0604020202020204" pitchFamily="34" charset="0"/>
        <a:buChar char="•"/>
        <a:defRPr sz="2250" kern="1200">
          <a:solidFill>
            <a:schemeClr val="tx1"/>
          </a:solidFill>
          <a:latin typeface="+mn-lt"/>
          <a:ea typeface="+mn-ea"/>
          <a:cs typeface="+mn-cs"/>
        </a:defRPr>
      </a:lvl1pPr>
      <a:lvl2pPr marL="460800" indent="-230400" algn="l" defTabSz="914400" rtl="0" eaLnBrk="1" latinLnBrk="0" hangingPunct="1">
        <a:lnSpc>
          <a:spcPct val="90000"/>
        </a:lnSpc>
        <a:spcBef>
          <a:spcPts val="500"/>
        </a:spcBef>
        <a:buFont typeface="Arial" panose="020B0604020202020204" pitchFamily="34" charset="0"/>
        <a:buChar char="‒"/>
        <a:defRPr sz="2250" kern="1200">
          <a:solidFill>
            <a:schemeClr val="tx1"/>
          </a:solidFill>
          <a:latin typeface="+mn-lt"/>
          <a:ea typeface="+mn-ea"/>
          <a:cs typeface="+mn-cs"/>
        </a:defRPr>
      </a:lvl2pPr>
      <a:lvl3pPr marL="691200" indent="-230400" algn="l" defTabSz="914400" rtl="0" eaLnBrk="1" latinLnBrk="0" hangingPunct="1">
        <a:lnSpc>
          <a:spcPct val="90000"/>
        </a:lnSpc>
        <a:spcBef>
          <a:spcPts val="500"/>
        </a:spcBef>
        <a:buFont typeface="Arial" panose="020B0604020202020204" pitchFamily="34" charset="0"/>
        <a:buChar char="•"/>
        <a:defRPr sz="2250" kern="1200">
          <a:solidFill>
            <a:schemeClr val="tx1"/>
          </a:solidFill>
          <a:latin typeface="+mn-lt"/>
          <a:ea typeface="+mn-ea"/>
          <a:cs typeface="+mn-cs"/>
        </a:defRPr>
      </a:lvl3pPr>
      <a:lvl4pPr marL="921600" indent="-230400" algn="l" defTabSz="914400" rtl="0" eaLnBrk="1" latinLnBrk="0" hangingPunct="1">
        <a:lnSpc>
          <a:spcPct val="90000"/>
        </a:lnSpc>
        <a:spcBef>
          <a:spcPts val="500"/>
        </a:spcBef>
        <a:buFont typeface="Arial" panose="020B0604020202020204" pitchFamily="34" charset="0"/>
        <a:buChar char="•"/>
        <a:defRPr sz="2250" kern="1200">
          <a:solidFill>
            <a:schemeClr val="tx1"/>
          </a:solidFill>
          <a:latin typeface="+mn-lt"/>
          <a:ea typeface="+mn-ea"/>
          <a:cs typeface="+mn-cs"/>
        </a:defRPr>
      </a:lvl4pPr>
      <a:lvl5pPr marL="0" indent="0" algn="l" defTabSz="914400" rtl="0" eaLnBrk="1" latinLnBrk="0" hangingPunct="1">
        <a:lnSpc>
          <a:spcPct val="90000"/>
        </a:lnSpc>
        <a:spcBef>
          <a:spcPts val="500"/>
        </a:spcBef>
        <a:buFont typeface="Arial" panose="020B0604020202020204" pitchFamily="34" charset="0"/>
        <a:buNone/>
        <a:defRPr sz="22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mangfaldsparadoxen.se/inkluderingsrutiner/" TargetMode="External"/><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mangfaldsparadoxen.se/inkluderingsrutiner/"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mangfaldsparadoxen.se/inkluderingsrutiner/" TargetMode="External"/><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mangfaldsparadoxen.se/inkluderingsrutiner/" TargetMode="External"/><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93D1D05-0764-448D-98DD-2D5BBBFAEA1E}"/>
              </a:ext>
            </a:extLst>
          </p:cNvPr>
          <p:cNvSpPr>
            <a:spLocks noGrp="1"/>
          </p:cNvSpPr>
          <p:nvPr>
            <p:ph type="ctrTitle"/>
          </p:nvPr>
        </p:nvSpPr>
        <p:spPr/>
        <p:txBody>
          <a:bodyPr/>
          <a:lstStyle/>
          <a:p>
            <a:r>
              <a:rPr lang="sv-SE" dirty="0"/>
              <a:t>Inkluderingsrutiner</a:t>
            </a:r>
          </a:p>
        </p:txBody>
      </p:sp>
      <p:sp>
        <p:nvSpPr>
          <p:cNvPr id="3" name="Underrubrik 2">
            <a:extLst>
              <a:ext uri="{FF2B5EF4-FFF2-40B4-BE49-F238E27FC236}">
                <a16:creationId xmlns:a16="http://schemas.microsoft.com/office/drawing/2014/main" id="{8F8ECED2-38FE-461D-B9B0-B8EAB97F4186}"/>
              </a:ext>
            </a:extLst>
          </p:cNvPr>
          <p:cNvSpPr>
            <a:spLocks noGrp="1"/>
          </p:cNvSpPr>
          <p:nvPr>
            <p:ph type="subTitle" idx="1"/>
          </p:nvPr>
        </p:nvSpPr>
        <p:spPr/>
        <p:txBody>
          <a:bodyPr/>
          <a:lstStyle/>
          <a:p>
            <a:r>
              <a:rPr lang="sv-SE" dirty="0"/>
              <a:t>Från Mångfaldsparadoxen, Sofia Falk</a:t>
            </a:r>
          </a:p>
        </p:txBody>
      </p:sp>
      <p:sp>
        <p:nvSpPr>
          <p:cNvPr id="4" name="Platshållare för text 3">
            <a:extLst>
              <a:ext uri="{FF2B5EF4-FFF2-40B4-BE49-F238E27FC236}">
                <a16:creationId xmlns:a16="http://schemas.microsoft.com/office/drawing/2014/main" id="{208A099F-1AEC-4C44-8F85-045BEE4C6D09}"/>
              </a:ext>
            </a:extLst>
          </p:cNvPr>
          <p:cNvSpPr>
            <a:spLocks noGrp="1"/>
          </p:cNvSpPr>
          <p:nvPr>
            <p:ph type="body" sz="quarter" idx="13"/>
          </p:nvPr>
        </p:nvSpPr>
        <p:spPr/>
        <p:txBody>
          <a:bodyPr>
            <a:normAutofit lnSpcReduction="10000"/>
          </a:bodyPr>
          <a:lstStyle/>
          <a:p>
            <a:r>
              <a:rPr lang="sv-SE" dirty="0"/>
              <a:t>2023</a:t>
            </a:r>
          </a:p>
        </p:txBody>
      </p:sp>
      <p:sp>
        <p:nvSpPr>
          <p:cNvPr id="5" name="Platshållare för text 4">
            <a:extLst>
              <a:ext uri="{FF2B5EF4-FFF2-40B4-BE49-F238E27FC236}">
                <a16:creationId xmlns:a16="http://schemas.microsoft.com/office/drawing/2014/main" id="{42094BBE-A429-4E55-8E94-5D92DF9467A9}"/>
              </a:ext>
            </a:extLst>
          </p:cNvPr>
          <p:cNvSpPr>
            <a:spLocks noGrp="1"/>
          </p:cNvSpPr>
          <p:nvPr>
            <p:ph type="body" sz="quarter" idx="14"/>
          </p:nvPr>
        </p:nvSpPr>
        <p:spPr/>
        <p:txBody>
          <a:bodyPr>
            <a:normAutofit lnSpcReduction="10000"/>
          </a:bodyPr>
          <a:lstStyle/>
          <a:p>
            <a:r>
              <a:rPr lang="sv-SE" dirty="0"/>
              <a:t>HR-avdelningen</a:t>
            </a:r>
          </a:p>
        </p:txBody>
      </p:sp>
    </p:spTree>
    <p:extLst>
      <p:ext uri="{BB962C8B-B14F-4D97-AF65-F5344CB8AC3E}">
        <p14:creationId xmlns:p14="http://schemas.microsoft.com/office/powerpoint/2010/main" val="3429043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54EC50C-5B84-67D7-8A9C-AC2D61DD5AD6}"/>
              </a:ext>
            </a:extLst>
          </p:cNvPr>
          <p:cNvSpPr>
            <a:spLocks noGrp="1"/>
          </p:cNvSpPr>
          <p:nvPr>
            <p:ph type="title"/>
          </p:nvPr>
        </p:nvSpPr>
        <p:spPr>
          <a:xfrm>
            <a:off x="942975" y="271200"/>
            <a:ext cx="10304744" cy="1325563"/>
          </a:xfrm>
        </p:spPr>
        <p:txBody>
          <a:bodyPr/>
          <a:lstStyle/>
          <a:p>
            <a:r>
              <a:rPr lang="en-US" err="1"/>
              <a:t>Inkluderingsrutin</a:t>
            </a:r>
            <a:endParaRPr lang="en-US"/>
          </a:p>
        </p:txBody>
      </p:sp>
      <p:pic>
        <p:nvPicPr>
          <p:cNvPr id="5" name="Bildobjekt 4">
            <a:extLst>
              <a:ext uri="{FF2B5EF4-FFF2-40B4-BE49-F238E27FC236}">
                <a16:creationId xmlns:a16="http://schemas.microsoft.com/office/drawing/2014/main" id="{DB730B50-69E3-FC9E-C937-ECDA53719FDC}"/>
              </a:ext>
            </a:extLst>
          </p:cNvPr>
          <p:cNvPicPr>
            <a:picLocks noChangeAspect="1"/>
          </p:cNvPicPr>
          <p:nvPr/>
        </p:nvPicPr>
        <p:blipFill>
          <a:blip r:embed="rId2"/>
          <a:stretch>
            <a:fillRect/>
          </a:stretch>
        </p:blipFill>
        <p:spPr>
          <a:xfrm>
            <a:off x="0" y="2066634"/>
            <a:ext cx="12252553" cy="3216296"/>
          </a:xfrm>
          <a:prstGeom prst="rect">
            <a:avLst/>
          </a:prstGeom>
          <a:noFill/>
        </p:spPr>
      </p:pic>
      <p:sp>
        <p:nvSpPr>
          <p:cNvPr id="6" name="textruta 5">
            <a:extLst>
              <a:ext uri="{FF2B5EF4-FFF2-40B4-BE49-F238E27FC236}">
                <a16:creationId xmlns:a16="http://schemas.microsoft.com/office/drawing/2014/main" id="{ACBF1847-73D1-3EFE-37B0-4AD0C15EE19B}"/>
              </a:ext>
            </a:extLst>
          </p:cNvPr>
          <p:cNvSpPr txBox="1"/>
          <p:nvPr/>
        </p:nvSpPr>
        <p:spPr>
          <a:xfrm>
            <a:off x="1237957" y="5838093"/>
            <a:ext cx="4521944" cy="276999"/>
          </a:xfrm>
          <a:prstGeom prst="rect">
            <a:avLst/>
          </a:prstGeom>
          <a:noFill/>
        </p:spPr>
        <p:txBody>
          <a:bodyPr wrap="none" rtlCol="0">
            <a:spAutoFit/>
          </a:bodyPr>
          <a:lstStyle/>
          <a:p>
            <a:r>
              <a:rPr lang="sv-SE" sz="1200"/>
              <a:t>Från boken Mångfaldsparadoxen: </a:t>
            </a:r>
            <a:r>
              <a:rPr lang="sv-SE" sz="1200">
                <a:hlinkClick r:id="rId3"/>
              </a:rPr>
              <a:t>www.mangfaldsparadoxen.se</a:t>
            </a:r>
            <a:endParaRPr lang="sv-SE" sz="1200"/>
          </a:p>
        </p:txBody>
      </p:sp>
      <p:sp>
        <p:nvSpPr>
          <p:cNvPr id="2" name="Rektangel 1">
            <a:extLst>
              <a:ext uri="{FF2B5EF4-FFF2-40B4-BE49-F238E27FC236}">
                <a16:creationId xmlns:a16="http://schemas.microsoft.com/office/drawing/2014/main" id="{02FB8B73-2E60-E00A-B732-B7FD5EE9EDE4}"/>
              </a:ext>
            </a:extLst>
          </p:cNvPr>
          <p:cNvSpPr/>
          <p:nvPr/>
        </p:nvSpPr>
        <p:spPr>
          <a:xfrm>
            <a:off x="3270738" y="4703885"/>
            <a:ext cx="914400" cy="342900"/>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249022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54EC50C-5B84-67D7-8A9C-AC2D61DD5AD6}"/>
              </a:ext>
            </a:extLst>
          </p:cNvPr>
          <p:cNvSpPr>
            <a:spLocks noGrp="1"/>
          </p:cNvSpPr>
          <p:nvPr>
            <p:ph type="title"/>
          </p:nvPr>
        </p:nvSpPr>
        <p:spPr>
          <a:xfrm>
            <a:off x="942975" y="271200"/>
            <a:ext cx="10304744" cy="1325563"/>
          </a:xfrm>
        </p:spPr>
        <p:txBody>
          <a:bodyPr anchor="b">
            <a:normAutofit/>
          </a:bodyPr>
          <a:lstStyle/>
          <a:p>
            <a:r>
              <a:rPr lang="en-US" err="1"/>
              <a:t>Inkluderingsrutin</a:t>
            </a:r>
            <a:endParaRPr lang="en-US"/>
          </a:p>
        </p:txBody>
      </p:sp>
      <p:pic>
        <p:nvPicPr>
          <p:cNvPr id="3" name="Bildobjekt 2">
            <a:extLst>
              <a:ext uri="{FF2B5EF4-FFF2-40B4-BE49-F238E27FC236}">
                <a16:creationId xmlns:a16="http://schemas.microsoft.com/office/drawing/2014/main" id="{A1EC8210-708F-4260-2591-90824C448EB1}"/>
              </a:ext>
            </a:extLst>
          </p:cNvPr>
          <p:cNvPicPr>
            <a:picLocks noChangeAspect="1"/>
          </p:cNvPicPr>
          <p:nvPr/>
        </p:nvPicPr>
        <p:blipFill>
          <a:blip r:embed="rId2"/>
          <a:stretch>
            <a:fillRect/>
          </a:stretch>
        </p:blipFill>
        <p:spPr>
          <a:xfrm>
            <a:off x="0" y="1978269"/>
            <a:ext cx="12187185" cy="3381945"/>
          </a:xfrm>
          <a:prstGeom prst="rect">
            <a:avLst/>
          </a:prstGeom>
          <a:noFill/>
        </p:spPr>
      </p:pic>
      <p:sp>
        <p:nvSpPr>
          <p:cNvPr id="9" name="textruta 8">
            <a:extLst>
              <a:ext uri="{FF2B5EF4-FFF2-40B4-BE49-F238E27FC236}">
                <a16:creationId xmlns:a16="http://schemas.microsoft.com/office/drawing/2014/main" id="{7728311C-86F1-FA2F-6924-78664AD30708}"/>
              </a:ext>
            </a:extLst>
          </p:cNvPr>
          <p:cNvSpPr txBox="1"/>
          <p:nvPr/>
        </p:nvSpPr>
        <p:spPr>
          <a:xfrm>
            <a:off x="1237957" y="5838093"/>
            <a:ext cx="4521944" cy="276999"/>
          </a:xfrm>
          <a:prstGeom prst="rect">
            <a:avLst/>
          </a:prstGeom>
          <a:noFill/>
        </p:spPr>
        <p:txBody>
          <a:bodyPr wrap="none" rtlCol="0">
            <a:spAutoFit/>
          </a:bodyPr>
          <a:lstStyle/>
          <a:p>
            <a:r>
              <a:rPr lang="sv-SE" sz="1200"/>
              <a:t>Från boken Mångfaldsparadoxen: </a:t>
            </a:r>
            <a:r>
              <a:rPr lang="sv-SE" sz="1200">
                <a:hlinkClick r:id="rId3"/>
              </a:rPr>
              <a:t>www.mangfaldsparadoxen.se</a:t>
            </a:r>
            <a:endParaRPr lang="sv-SE" sz="1200"/>
          </a:p>
        </p:txBody>
      </p:sp>
      <p:sp>
        <p:nvSpPr>
          <p:cNvPr id="2" name="Rektangel 1">
            <a:extLst>
              <a:ext uri="{FF2B5EF4-FFF2-40B4-BE49-F238E27FC236}">
                <a16:creationId xmlns:a16="http://schemas.microsoft.com/office/drawing/2014/main" id="{7C471BB6-2D24-1E32-765A-8D10FFAAC867}"/>
              </a:ext>
            </a:extLst>
          </p:cNvPr>
          <p:cNvSpPr/>
          <p:nvPr/>
        </p:nvSpPr>
        <p:spPr>
          <a:xfrm>
            <a:off x="3270738" y="4703885"/>
            <a:ext cx="914400" cy="342900"/>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793068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C5800ECF-2D99-8BE1-1B7E-8A2D44BCDB55}"/>
              </a:ext>
            </a:extLst>
          </p:cNvPr>
          <p:cNvSpPr>
            <a:spLocks noGrp="1"/>
          </p:cNvSpPr>
          <p:nvPr>
            <p:ph type="title"/>
          </p:nvPr>
        </p:nvSpPr>
        <p:spPr>
          <a:xfrm>
            <a:off x="942975" y="271200"/>
            <a:ext cx="10304744" cy="1325563"/>
          </a:xfrm>
        </p:spPr>
        <p:txBody>
          <a:bodyPr/>
          <a:lstStyle/>
          <a:p>
            <a:r>
              <a:rPr lang="en-US" err="1"/>
              <a:t>Inkluderingsrutin</a:t>
            </a:r>
            <a:endParaRPr lang="en-US"/>
          </a:p>
        </p:txBody>
      </p:sp>
      <p:pic>
        <p:nvPicPr>
          <p:cNvPr id="5" name="Bildobjekt 4">
            <a:extLst>
              <a:ext uri="{FF2B5EF4-FFF2-40B4-BE49-F238E27FC236}">
                <a16:creationId xmlns:a16="http://schemas.microsoft.com/office/drawing/2014/main" id="{271864FD-C516-A665-0D52-5C87DE011B31}"/>
              </a:ext>
            </a:extLst>
          </p:cNvPr>
          <p:cNvPicPr>
            <a:picLocks noChangeAspect="1"/>
          </p:cNvPicPr>
          <p:nvPr/>
        </p:nvPicPr>
        <p:blipFill>
          <a:blip r:embed="rId2"/>
          <a:stretch>
            <a:fillRect/>
          </a:stretch>
        </p:blipFill>
        <p:spPr>
          <a:xfrm>
            <a:off x="-1" y="2198078"/>
            <a:ext cx="12151779" cy="3007566"/>
          </a:xfrm>
          <a:prstGeom prst="rect">
            <a:avLst/>
          </a:prstGeom>
          <a:noFill/>
        </p:spPr>
      </p:pic>
      <p:sp>
        <p:nvSpPr>
          <p:cNvPr id="6" name="textruta 5">
            <a:extLst>
              <a:ext uri="{FF2B5EF4-FFF2-40B4-BE49-F238E27FC236}">
                <a16:creationId xmlns:a16="http://schemas.microsoft.com/office/drawing/2014/main" id="{E7976AE1-36EE-B740-3951-0FFCE7DEAD9E}"/>
              </a:ext>
            </a:extLst>
          </p:cNvPr>
          <p:cNvSpPr txBox="1"/>
          <p:nvPr/>
        </p:nvSpPr>
        <p:spPr>
          <a:xfrm>
            <a:off x="1069144" y="5809958"/>
            <a:ext cx="4521944" cy="276999"/>
          </a:xfrm>
          <a:prstGeom prst="rect">
            <a:avLst/>
          </a:prstGeom>
          <a:noFill/>
        </p:spPr>
        <p:txBody>
          <a:bodyPr wrap="none" rtlCol="0">
            <a:spAutoFit/>
          </a:bodyPr>
          <a:lstStyle/>
          <a:p>
            <a:r>
              <a:rPr lang="sv-SE" sz="1200"/>
              <a:t>Från boken Mångfaldsparadoxen: </a:t>
            </a:r>
            <a:r>
              <a:rPr lang="sv-SE" sz="1200">
                <a:hlinkClick r:id="rId3"/>
              </a:rPr>
              <a:t>www.mangfaldsparadoxen.se</a:t>
            </a:r>
            <a:endParaRPr lang="sv-SE" sz="1200"/>
          </a:p>
        </p:txBody>
      </p:sp>
      <p:sp>
        <p:nvSpPr>
          <p:cNvPr id="2" name="Rektangel 1">
            <a:extLst>
              <a:ext uri="{FF2B5EF4-FFF2-40B4-BE49-F238E27FC236}">
                <a16:creationId xmlns:a16="http://schemas.microsoft.com/office/drawing/2014/main" id="{7A4D45C9-BE84-D51C-E471-58AFC909FA6A}"/>
              </a:ext>
            </a:extLst>
          </p:cNvPr>
          <p:cNvSpPr/>
          <p:nvPr/>
        </p:nvSpPr>
        <p:spPr>
          <a:xfrm>
            <a:off x="3270738" y="4703885"/>
            <a:ext cx="914400" cy="342900"/>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04981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54EC50C-5B84-67D7-8A9C-AC2D61DD5AD6}"/>
              </a:ext>
            </a:extLst>
          </p:cNvPr>
          <p:cNvSpPr>
            <a:spLocks noGrp="1"/>
          </p:cNvSpPr>
          <p:nvPr>
            <p:ph type="title"/>
          </p:nvPr>
        </p:nvSpPr>
        <p:spPr>
          <a:xfrm>
            <a:off x="942975" y="271200"/>
            <a:ext cx="10304744" cy="1325563"/>
          </a:xfrm>
        </p:spPr>
        <p:txBody>
          <a:bodyPr anchor="b">
            <a:normAutofit/>
          </a:bodyPr>
          <a:lstStyle/>
          <a:p>
            <a:r>
              <a:rPr lang="en-US" err="1"/>
              <a:t>Inkluderingsrutin</a:t>
            </a:r>
            <a:endParaRPr lang="en-US"/>
          </a:p>
        </p:txBody>
      </p:sp>
      <p:pic>
        <p:nvPicPr>
          <p:cNvPr id="4" name="Bildobjekt 3" descr="En bild som visar text, möbler, stol, skärmbild&#10;&#10;Automatiskt genererad beskrivning">
            <a:extLst>
              <a:ext uri="{FF2B5EF4-FFF2-40B4-BE49-F238E27FC236}">
                <a16:creationId xmlns:a16="http://schemas.microsoft.com/office/drawing/2014/main" id="{2C441D92-1782-314F-E186-1864AB90D67D}"/>
              </a:ext>
            </a:extLst>
          </p:cNvPr>
          <p:cNvPicPr>
            <a:picLocks noChangeAspect="1"/>
          </p:cNvPicPr>
          <p:nvPr/>
        </p:nvPicPr>
        <p:blipFill>
          <a:blip r:embed="rId2"/>
          <a:stretch>
            <a:fillRect/>
          </a:stretch>
        </p:blipFill>
        <p:spPr>
          <a:xfrm>
            <a:off x="0" y="2114695"/>
            <a:ext cx="12203777" cy="3142472"/>
          </a:xfrm>
          <a:prstGeom prst="rect">
            <a:avLst/>
          </a:prstGeom>
          <a:noFill/>
        </p:spPr>
      </p:pic>
      <p:sp>
        <p:nvSpPr>
          <p:cNvPr id="5" name="textruta 4">
            <a:extLst>
              <a:ext uri="{FF2B5EF4-FFF2-40B4-BE49-F238E27FC236}">
                <a16:creationId xmlns:a16="http://schemas.microsoft.com/office/drawing/2014/main" id="{9102369D-18CD-B7B7-A347-08536C211992}"/>
              </a:ext>
            </a:extLst>
          </p:cNvPr>
          <p:cNvSpPr txBox="1"/>
          <p:nvPr/>
        </p:nvSpPr>
        <p:spPr>
          <a:xfrm>
            <a:off x="1237957" y="5838093"/>
            <a:ext cx="4521944" cy="276999"/>
          </a:xfrm>
          <a:prstGeom prst="rect">
            <a:avLst/>
          </a:prstGeom>
          <a:noFill/>
        </p:spPr>
        <p:txBody>
          <a:bodyPr wrap="none" rtlCol="0">
            <a:spAutoFit/>
          </a:bodyPr>
          <a:lstStyle/>
          <a:p>
            <a:r>
              <a:rPr lang="sv-SE" sz="1200"/>
              <a:t>Från boken Mångfaldsparadoxen: </a:t>
            </a:r>
            <a:r>
              <a:rPr lang="sv-SE" sz="1200">
                <a:hlinkClick r:id="rId3"/>
              </a:rPr>
              <a:t>www.mangfaldsparadoxen.se</a:t>
            </a:r>
            <a:endParaRPr lang="sv-SE" sz="1200"/>
          </a:p>
        </p:txBody>
      </p:sp>
      <p:sp>
        <p:nvSpPr>
          <p:cNvPr id="2" name="Rektangel 1">
            <a:extLst>
              <a:ext uri="{FF2B5EF4-FFF2-40B4-BE49-F238E27FC236}">
                <a16:creationId xmlns:a16="http://schemas.microsoft.com/office/drawing/2014/main" id="{11C953E8-E492-D1A6-0321-449FA1988580}"/>
              </a:ext>
            </a:extLst>
          </p:cNvPr>
          <p:cNvSpPr/>
          <p:nvPr/>
        </p:nvSpPr>
        <p:spPr>
          <a:xfrm>
            <a:off x="3270738" y="4536831"/>
            <a:ext cx="914400" cy="342900"/>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690169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AED062-1C86-D16A-11DF-5FB1300C650A}"/>
              </a:ext>
            </a:extLst>
          </p:cNvPr>
          <p:cNvSpPr>
            <a:spLocks noGrp="1"/>
          </p:cNvSpPr>
          <p:nvPr>
            <p:ph type="title"/>
          </p:nvPr>
        </p:nvSpPr>
        <p:spPr/>
        <p:txBody>
          <a:bodyPr/>
          <a:lstStyle/>
          <a:p>
            <a:r>
              <a:rPr lang="sv-SE"/>
              <a:t>Övning</a:t>
            </a:r>
          </a:p>
        </p:txBody>
      </p:sp>
      <p:sp>
        <p:nvSpPr>
          <p:cNvPr id="3" name="Platshållare för innehåll 2">
            <a:extLst>
              <a:ext uri="{FF2B5EF4-FFF2-40B4-BE49-F238E27FC236}">
                <a16:creationId xmlns:a16="http://schemas.microsoft.com/office/drawing/2014/main" id="{1DECB458-BD69-F16A-28BE-B8B91193F8B6}"/>
              </a:ext>
            </a:extLst>
          </p:cNvPr>
          <p:cNvSpPr>
            <a:spLocks noGrp="1"/>
          </p:cNvSpPr>
          <p:nvPr>
            <p:ph idx="1"/>
          </p:nvPr>
        </p:nvSpPr>
        <p:spPr/>
        <p:txBody>
          <a:bodyPr/>
          <a:lstStyle/>
          <a:p>
            <a:pPr marL="0" indent="0">
              <a:buNone/>
            </a:pPr>
            <a:r>
              <a:rPr lang="sv-SE"/>
              <a:t>Vad har du själv hört, sett eller upplevt angående situationer då bristen på perspektiv eller inkludering har haft negativ påverkan på vår förmåga eller resultat?</a:t>
            </a:r>
          </a:p>
        </p:txBody>
      </p:sp>
      <p:pic>
        <p:nvPicPr>
          <p:cNvPr id="5" name="Bildobjekt 4">
            <a:extLst>
              <a:ext uri="{FF2B5EF4-FFF2-40B4-BE49-F238E27FC236}">
                <a16:creationId xmlns:a16="http://schemas.microsoft.com/office/drawing/2014/main" id="{054A3921-2A02-5C6C-2DB1-2C16D423033E}"/>
              </a:ext>
            </a:extLst>
          </p:cNvPr>
          <p:cNvPicPr>
            <a:picLocks noChangeAspect="1"/>
          </p:cNvPicPr>
          <p:nvPr/>
        </p:nvPicPr>
        <p:blipFill>
          <a:blip r:embed="rId2"/>
          <a:stretch>
            <a:fillRect/>
          </a:stretch>
        </p:blipFill>
        <p:spPr>
          <a:xfrm>
            <a:off x="2705538" y="3315403"/>
            <a:ext cx="1279246" cy="1992454"/>
          </a:xfrm>
          <a:prstGeom prst="rect">
            <a:avLst/>
          </a:prstGeom>
        </p:spPr>
      </p:pic>
      <p:pic>
        <p:nvPicPr>
          <p:cNvPr id="7" name="Bildobjekt 6">
            <a:extLst>
              <a:ext uri="{FF2B5EF4-FFF2-40B4-BE49-F238E27FC236}">
                <a16:creationId xmlns:a16="http://schemas.microsoft.com/office/drawing/2014/main" id="{4F15D51E-B671-A55C-9677-64BDE86328E3}"/>
              </a:ext>
            </a:extLst>
          </p:cNvPr>
          <p:cNvPicPr>
            <a:picLocks noChangeAspect="1"/>
          </p:cNvPicPr>
          <p:nvPr/>
        </p:nvPicPr>
        <p:blipFill>
          <a:blip r:embed="rId3"/>
          <a:stretch>
            <a:fillRect/>
          </a:stretch>
        </p:blipFill>
        <p:spPr>
          <a:xfrm>
            <a:off x="4423903" y="3302841"/>
            <a:ext cx="1675474" cy="2071700"/>
          </a:xfrm>
          <a:prstGeom prst="rect">
            <a:avLst/>
          </a:prstGeom>
        </p:spPr>
      </p:pic>
      <p:pic>
        <p:nvPicPr>
          <p:cNvPr id="9" name="Bildobjekt 8">
            <a:extLst>
              <a:ext uri="{FF2B5EF4-FFF2-40B4-BE49-F238E27FC236}">
                <a16:creationId xmlns:a16="http://schemas.microsoft.com/office/drawing/2014/main" id="{24FEAFC3-46AB-C19D-25BB-E0D20B600126}"/>
              </a:ext>
            </a:extLst>
          </p:cNvPr>
          <p:cNvPicPr>
            <a:picLocks noChangeAspect="1"/>
          </p:cNvPicPr>
          <p:nvPr/>
        </p:nvPicPr>
        <p:blipFill>
          <a:blip r:embed="rId4"/>
          <a:stretch>
            <a:fillRect/>
          </a:stretch>
        </p:blipFill>
        <p:spPr>
          <a:xfrm>
            <a:off x="6312058" y="3295664"/>
            <a:ext cx="1403775" cy="2116983"/>
          </a:xfrm>
          <a:prstGeom prst="rect">
            <a:avLst/>
          </a:prstGeom>
        </p:spPr>
      </p:pic>
      <p:pic>
        <p:nvPicPr>
          <p:cNvPr id="11" name="Bildobjekt 10">
            <a:extLst>
              <a:ext uri="{FF2B5EF4-FFF2-40B4-BE49-F238E27FC236}">
                <a16:creationId xmlns:a16="http://schemas.microsoft.com/office/drawing/2014/main" id="{B039BCC5-99E6-0D81-F63D-D9D0D97B3B03}"/>
              </a:ext>
            </a:extLst>
          </p:cNvPr>
          <p:cNvPicPr>
            <a:picLocks noChangeAspect="1"/>
          </p:cNvPicPr>
          <p:nvPr/>
        </p:nvPicPr>
        <p:blipFill>
          <a:blip r:embed="rId5"/>
          <a:stretch>
            <a:fillRect/>
          </a:stretch>
        </p:blipFill>
        <p:spPr>
          <a:xfrm>
            <a:off x="8064220" y="3210414"/>
            <a:ext cx="1449058" cy="2264154"/>
          </a:xfrm>
          <a:prstGeom prst="rect">
            <a:avLst/>
          </a:prstGeom>
        </p:spPr>
      </p:pic>
    </p:spTree>
    <p:extLst>
      <p:ext uri="{BB962C8B-B14F-4D97-AF65-F5344CB8AC3E}">
        <p14:creationId xmlns:p14="http://schemas.microsoft.com/office/powerpoint/2010/main" val="1924788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202ACEAC-96DA-FADC-D05A-B8D5E73B9021}"/>
              </a:ext>
            </a:extLst>
          </p:cNvPr>
          <p:cNvSpPr>
            <a:spLocks noGrp="1"/>
          </p:cNvSpPr>
          <p:nvPr>
            <p:ph type="ctrTitle"/>
          </p:nvPr>
        </p:nvSpPr>
        <p:spPr>
          <a:xfrm>
            <a:off x="332509" y="731520"/>
            <a:ext cx="11563004" cy="5104015"/>
          </a:xfrm>
        </p:spPr>
        <p:txBody>
          <a:bodyPr vert="horz" lIns="91440" tIns="45720" rIns="91440" bIns="45720" rtlCol="0" anchor="ctr">
            <a:noAutofit/>
          </a:bodyPr>
          <a:lstStyle/>
          <a:p>
            <a:r>
              <a:rPr lang="sv-SE" sz="3400"/>
              <a:t>GÅ TILL JOBBET. </a:t>
            </a:r>
            <a:r>
              <a:rPr lang="sv-SE" sz="3400">
                <a:solidFill>
                  <a:srgbClr val="E20025"/>
                </a:solidFill>
              </a:rPr>
              <a:t>BLI HÄLSAD PÅ OCH TILLFRÅGAD OM HUR DIN HELG VAR. </a:t>
            </a:r>
            <a:r>
              <a:rPr lang="sv-SE" sz="3400"/>
              <a:t>STARTA DATORN. </a:t>
            </a:r>
            <a:r>
              <a:rPr lang="sv-SE" sz="3400">
                <a:solidFill>
                  <a:srgbClr val="E20025"/>
                </a:solidFill>
              </a:rPr>
              <a:t>BLI INBJUDEN TILL </a:t>
            </a:r>
            <a:r>
              <a:rPr lang="sv-SE" sz="3400"/>
              <a:t>FIKA. </a:t>
            </a:r>
            <a:r>
              <a:rPr lang="sv-SE" sz="3400">
                <a:solidFill>
                  <a:srgbClr val="E20025"/>
                </a:solidFill>
              </a:rPr>
              <a:t>BLI TILLFRÅGAD OM DINA ÅSIKTER OCH PERSPEKTIV UNDER GRUPPENS </a:t>
            </a:r>
            <a:r>
              <a:rPr lang="sv-SE" sz="3400"/>
              <a:t>IDÉGENERERINGSMÖTE. </a:t>
            </a:r>
            <a:r>
              <a:rPr lang="sv-SE" sz="3400">
                <a:solidFill>
                  <a:srgbClr val="E20025"/>
                </a:solidFill>
              </a:rPr>
              <a:t>ÄT </a:t>
            </a:r>
            <a:r>
              <a:rPr lang="sv-SE" sz="3400"/>
              <a:t>LUNCH </a:t>
            </a:r>
            <a:r>
              <a:rPr lang="sv-SE" sz="3400">
                <a:solidFill>
                  <a:srgbClr val="E20025"/>
                </a:solidFill>
              </a:rPr>
              <a:t>MED DINA KOLL</a:t>
            </a:r>
            <a:br>
              <a:rPr lang="sv-SE" sz="3400">
                <a:solidFill>
                  <a:srgbClr val="E20025"/>
                </a:solidFill>
              </a:rPr>
            </a:br>
            <a:br>
              <a:rPr lang="sv-SE" sz="3400">
                <a:solidFill>
                  <a:srgbClr val="E20025"/>
                </a:solidFill>
              </a:rPr>
            </a:br>
            <a:r>
              <a:rPr lang="sv-SE" sz="3400">
                <a:solidFill>
                  <a:srgbClr val="E20025"/>
                </a:solidFill>
              </a:rPr>
              <a:t> </a:t>
            </a:r>
            <a:r>
              <a:rPr lang="sv-SE" sz="3400"/>
              <a:t>FÅ FEEDBACK</a:t>
            </a:r>
            <a:r>
              <a:rPr lang="sv-SE" sz="3400">
                <a:solidFill>
                  <a:srgbClr val="E20025"/>
                </a:solidFill>
              </a:rPr>
              <a:t> </a:t>
            </a:r>
            <a:r>
              <a:rPr lang="sv-SE" sz="3400"/>
              <a:t>FÖR DET JOBB DU HAR GJORT. </a:t>
            </a:r>
            <a:r>
              <a:rPr lang="sv-SE" sz="3400">
                <a:solidFill>
                  <a:srgbClr val="E20025"/>
                </a:solidFill>
              </a:rPr>
              <a:t>FÅ UPPSKATTNING FRÅN DINA KOLLEGOR FÖR DE IDÉER DU PRESENTERADE UNDER EFTERMIDDAGENS </a:t>
            </a:r>
            <a:r>
              <a:rPr lang="sv-SE" sz="3400"/>
              <a:t>MÖTE. STÄNG NER DATORN OCH GÅ HEM.</a:t>
            </a:r>
            <a:r>
              <a:rPr lang="sv-SE" sz="3400" b="0">
                <a:ea typeface="+mj-lt"/>
                <a:cs typeface="+mj-lt"/>
              </a:rPr>
              <a:t> </a:t>
            </a:r>
            <a:endParaRPr lang="sv-SE" sz="3400">
              <a:cs typeface="Arial"/>
            </a:endParaRPr>
          </a:p>
        </p:txBody>
      </p:sp>
    </p:spTree>
    <p:extLst>
      <p:ext uri="{BB962C8B-B14F-4D97-AF65-F5344CB8AC3E}">
        <p14:creationId xmlns:p14="http://schemas.microsoft.com/office/powerpoint/2010/main" val="1726824546"/>
      </p:ext>
    </p:extLst>
  </p:cSld>
  <p:clrMapOvr>
    <a:masterClrMapping/>
  </p:clrMapOvr>
  <mc:AlternateContent xmlns:mc="http://schemas.openxmlformats.org/markup-compatibility/2006" xmlns:p14="http://schemas.microsoft.com/office/powerpoint/2010/main">
    <mc:Choice Requires="p14">
      <p:transition spd="slow" p14:dur="12000" advTm="12000"/>
    </mc:Choice>
    <mc:Fallback xmlns="">
      <p:transition spd="slow" advTm="12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202ACEAC-96DA-FADC-D05A-B8D5E73B9021}"/>
              </a:ext>
            </a:extLst>
          </p:cNvPr>
          <p:cNvSpPr>
            <a:spLocks noGrp="1"/>
          </p:cNvSpPr>
          <p:nvPr>
            <p:ph type="ctrTitle"/>
          </p:nvPr>
        </p:nvSpPr>
        <p:spPr>
          <a:xfrm>
            <a:off x="332509" y="731520"/>
            <a:ext cx="11563004" cy="5104015"/>
          </a:xfrm>
        </p:spPr>
        <p:txBody>
          <a:bodyPr vert="horz" lIns="91440" tIns="45720" rIns="91440" bIns="45720" rtlCol="0" anchor="ctr">
            <a:noAutofit/>
          </a:bodyPr>
          <a:lstStyle/>
          <a:p>
            <a:r>
              <a:rPr lang="sv-SE" sz="3400" dirty="0"/>
              <a:t>GÅ TILL JOBBET. </a:t>
            </a:r>
            <a:r>
              <a:rPr lang="sv-SE" sz="3400" dirty="0">
                <a:solidFill>
                  <a:schemeClr val="tx1"/>
                </a:solidFill>
              </a:rPr>
              <a:t>BLI HÄLSAD PÅ OCH TILLFRÅGAD OM HUR DIN HELG VAR</a:t>
            </a:r>
            <a:r>
              <a:rPr lang="sv-SE" sz="3400" dirty="0"/>
              <a:t>. STARTA DATORN. </a:t>
            </a:r>
            <a:r>
              <a:rPr lang="sv-SE" sz="3400" dirty="0">
                <a:solidFill>
                  <a:schemeClr val="tx1"/>
                </a:solidFill>
              </a:rPr>
              <a:t>BLI INBJUDEN TILL </a:t>
            </a:r>
            <a:r>
              <a:rPr lang="sv-SE" sz="3400" dirty="0">
                <a:solidFill>
                  <a:schemeClr val="bg2"/>
                </a:solidFill>
              </a:rPr>
              <a:t>FIKA</a:t>
            </a:r>
            <a:r>
              <a:rPr lang="sv-SE" sz="3400" dirty="0"/>
              <a:t>. </a:t>
            </a:r>
            <a:r>
              <a:rPr lang="sv-SE" sz="3400" dirty="0">
                <a:solidFill>
                  <a:schemeClr val="tx1"/>
                </a:solidFill>
              </a:rPr>
              <a:t>BLI TILLFRÅGAD OM DINA ÅSIKTER OCH PERSPEKTIV UNDER GRUPPENS </a:t>
            </a:r>
            <a:r>
              <a:rPr lang="sv-SE" sz="3400" dirty="0"/>
              <a:t>IDÉGENERERINGSMÖTE. ÄT LUNCH </a:t>
            </a:r>
            <a:r>
              <a:rPr lang="sv-SE" sz="3400" dirty="0">
                <a:solidFill>
                  <a:schemeClr val="tx1"/>
                </a:solidFill>
              </a:rPr>
              <a:t>MED DINA KOLLEGOR</a:t>
            </a:r>
            <a:r>
              <a:rPr lang="sv-SE" sz="3400" dirty="0"/>
              <a:t>. FÅ FEEDBACK </a:t>
            </a:r>
            <a:r>
              <a:rPr lang="sv-SE" sz="3400" dirty="0">
                <a:solidFill>
                  <a:schemeClr val="tx1"/>
                </a:solidFill>
              </a:rPr>
              <a:t>OCH EN HIGH FIVE FÖR </a:t>
            </a:r>
            <a:r>
              <a:rPr lang="sv-SE" sz="3400" dirty="0"/>
              <a:t>DET JOBB DU HAR GJORT. </a:t>
            </a:r>
            <a:r>
              <a:rPr lang="sv-SE" sz="3400" dirty="0">
                <a:solidFill>
                  <a:schemeClr val="tx1"/>
                </a:solidFill>
              </a:rPr>
              <a:t>FÅ UPPSKATTNING FRÅN DINA KOLLEGOR FÖR DE IDÉER DU PRESENTERADE UNDER EFTERMIDDAGENS MÖTE</a:t>
            </a:r>
            <a:r>
              <a:rPr lang="sv-SE" sz="3400" dirty="0"/>
              <a:t>. STÄNG NER DATORN OCH GÅ HEM.</a:t>
            </a:r>
            <a:r>
              <a:rPr lang="sv-SE" sz="3400" b="0" dirty="0">
                <a:ea typeface="+mj-lt"/>
                <a:cs typeface="+mj-lt"/>
              </a:rPr>
              <a:t> </a:t>
            </a:r>
            <a:endParaRPr lang="sv-SE" sz="3400" dirty="0">
              <a:cs typeface="Arial"/>
            </a:endParaRPr>
          </a:p>
        </p:txBody>
      </p:sp>
    </p:spTree>
    <p:extLst>
      <p:ext uri="{BB962C8B-B14F-4D97-AF65-F5344CB8AC3E}">
        <p14:creationId xmlns:p14="http://schemas.microsoft.com/office/powerpoint/2010/main" val="2164402048"/>
      </p:ext>
    </p:extLst>
  </p:cSld>
  <p:clrMapOvr>
    <a:masterClrMapping/>
  </p:clrMapOvr>
  <mc:AlternateContent xmlns:mc="http://schemas.openxmlformats.org/markup-compatibility/2006" xmlns:p14="http://schemas.microsoft.com/office/powerpoint/2010/main">
    <mc:Choice Requires="p14">
      <p:transition spd="slow" p14:dur="12000" advTm="12000"/>
    </mc:Choice>
    <mc:Fallback xmlns="">
      <p:transition spd="slow" advTm="12000"/>
    </mc:Fallback>
  </mc:AlternateContent>
</p:sld>
</file>

<file path=ppt/theme/theme1.xml><?xml version="1.0" encoding="utf-8"?>
<a:theme xmlns:a="http://schemas.openxmlformats.org/drawingml/2006/main" name="Röda korset">
  <a:themeElements>
    <a:clrScheme name="Röda korset">
      <a:dk1>
        <a:sysClr val="windowText" lastClr="000000"/>
      </a:dk1>
      <a:lt1>
        <a:sysClr val="window" lastClr="FFFFFF"/>
      </a:lt1>
      <a:dk2>
        <a:srgbClr val="000000"/>
      </a:dk2>
      <a:lt2>
        <a:srgbClr val="FFFFFF"/>
      </a:lt2>
      <a:accent1>
        <a:srgbClr val="E20025"/>
      </a:accent1>
      <a:accent2>
        <a:srgbClr val="878787"/>
      </a:accent2>
      <a:accent3>
        <a:srgbClr val="FBD1D1"/>
      </a:accent3>
      <a:accent4>
        <a:srgbClr val="EE7884"/>
      </a:accent4>
      <a:accent5>
        <a:srgbClr val="E4E4E4"/>
      </a:accent5>
      <a:accent6>
        <a:srgbClr val="000000"/>
      </a:accent6>
      <a:hlink>
        <a:srgbClr val="0563C1"/>
      </a:hlink>
      <a:folHlink>
        <a:srgbClr val="954F72"/>
      </a:folHlink>
    </a:clrScheme>
    <a:fontScheme name="Röda kors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öda Korset Sv.potx" id="{49891452-B7FE-4E8D-88C5-81CED40E41D4}" vid="{905DCBEA-CF02-4487-8C2E-F7015BD693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5a7ea36-6a06-4b70-a365-fb41d7b8d22c">
      <Terms xmlns="http://schemas.microsoft.com/office/infopath/2007/PartnerControls"/>
    </lcf76f155ced4ddcb4097134ff3c332f>
    <TaxCatchAll xmlns="4bbcc925-30e6-4322-ae2e-35e2f26a0cb5" xsi:nil="true"/>
    <SharedWithUsers xmlns="4bbcc925-30e6-4322-ae2e-35e2f26a0cb5">
      <UserInfo>
        <DisplayName>Caroline Fransson</DisplayName>
        <AccountId>6407</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F8B1A75466A3FA49BBA9144DBC94CD71" ma:contentTypeVersion="17" ma:contentTypeDescription="Skapa ett nytt dokument." ma:contentTypeScope="" ma:versionID="3f121f3d53e47eca63d0252342455895">
  <xsd:schema xmlns:xsd="http://www.w3.org/2001/XMLSchema" xmlns:xs="http://www.w3.org/2001/XMLSchema" xmlns:p="http://schemas.microsoft.com/office/2006/metadata/properties" xmlns:ns2="4bbcc925-30e6-4322-ae2e-35e2f26a0cb5" xmlns:ns3="95a7ea36-6a06-4b70-a365-fb41d7b8d22c" targetNamespace="http://schemas.microsoft.com/office/2006/metadata/properties" ma:root="true" ma:fieldsID="83bf3bbdea9248b9e7cf845abf4d3000" ns2:_="" ns3:_="">
    <xsd:import namespace="4bbcc925-30e6-4322-ae2e-35e2f26a0cb5"/>
    <xsd:import namespace="95a7ea36-6a06-4b70-a365-fb41d7b8d22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bcc925-30e6-4322-ae2e-35e2f26a0cb5" elementFormDefault="qualified">
    <xsd:import namespace="http://schemas.microsoft.com/office/2006/documentManagement/types"/>
    <xsd:import namespace="http://schemas.microsoft.com/office/infopath/2007/PartnerControls"/>
    <xsd:element name="SharedWithUsers" ma:index="8" nillable="true" ma:displayName="Delat med"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b596feeb-a178-48a4-9cf4-6637703e3330}" ma:internalName="TaxCatchAll" ma:showField="CatchAllData" ma:web="4bbcc925-30e6-4322-ae2e-35e2f26a0cb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5a7ea36-6a06-4b70-a365-fb41d7b8d22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b242e9b-2841-42ae-884b-548b5f8b78b8"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B88B15-3E60-4493-8DE6-BCC012FF515E}">
  <ds:schemaRefs>
    <ds:schemaRef ds:uri="http://www.w3.org/XML/1998/namespace"/>
    <ds:schemaRef ds:uri="4bbcc925-30e6-4322-ae2e-35e2f26a0cb5"/>
    <ds:schemaRef ds:uri="http://purl.org/dc/terms/"/>
    <ds:schemaRef ds:uri="http://schemas.microsoft.com/office/2006/documentManagement/types"/>
    <ds:schemaRef ds:uri="http://schemas.openxmlformats.org/package/2006/metadata/core-properties"/>
    <ds:schemaRef ds:uri="95a7ea36-6a06-4b70-a365-fb41d7b8d22c"/>
    <ds:schemaRef ds:uri="http://schemas.microsoft.com/office/infopath/2007/PartnerControls"/>
    <ds:schemaRef ds:uri="http://schemas.microsoft.com/office/2006/metadata/properties"/>
    <ds:schemaRef ds:uri="http://purl.org/dc/dcmitype/"/>
    <ds:schemaRef ds:uri="http://purl.org/dc/elements/1.1/"/>
  </ds:schemaRefs>
</ds:datastoreItem>
</file>

<file path=customXml/itemProps2.xml><?xml version="1.0" encoding="utf-8"?>
<ds:datastoreItem xmlns:ds="http://schemas.openxmlformats.org/officeDocument/2006/customXml" ds:itemID="{DBA79C6E-CB3B-4501-A9F8-4D553C023DE7}">
  <ds:schemaRefs>
    <ds:schemaRef ds:uri="http://schemas.microsoft.com/sharepoint/v3/contenttype/forms"/>
  </ds:schemaRefs>
</ds:datastoreItem>
</file>

<file path=customXml/itemProps3.xml><?xml version="1.0" encoding="utf-8"?>
<ds:datastoreItem xmlns:ds="http://schemas.openxmlformats.org/officeDocument/2006/customXml" ds:itemID="{2761D267-6708-4A47-B1A6-863C70082F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bcc925-30e6-4322-ae2e-35e2f26a0cb5"/>
    <ds:schemaRef ds:uri="95a7ea36-6a06-4b70-a365-fb41d7b8d2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5</TotalTime>
  <Words>222</Words>
  <Application>Microsoft Office PowerPoint</Application>
  <PresentationFormat>Bredbild</PresentationFormat>
  <Paragraphs>16</Paragraphs>
  <Slides>8</Slides>
  <Notes>0</Notes>
  <HiddenSlides>0</HiddenSlides>
  <MMClips>0</MMClips>
  <ScaleCrop>false</ScaleCrop>
  <HeadingPairs>
    <vt:vector size="6" baseType="variant">
      <vt:variant>
        <vt:lpstr>Använt teckensnitt</vt:lpstr>
      </vt:variant>
      <vt:variant>
        <vt:i4>1</vt:i4>
      </vt:variant>
      <vt:variant>
        <vt:lpstr>Tema</vt:lpstr>
      </vt:variant>
      <vt:variant>
        <vt:i4>1</vt:i4>
      </vt:variant>
      <vt:variant>
        <vt:lpstr>Bildrubriker</vt:lpstr>
      </vt:variant>
      <vt:variant>
        <vt:i4>8</vt:i4>
      </vt:variant>
    </vt:vector>
  </HeadingPairs>
  <TitlesOfParts>
    <vt:vector size="10" baseType="lpstr">
      <vt:lpstr>Arial</vt:lpstr>
      <vt:lpstr>Röda korset</vt:lpstr>
      <vt:lpstr>Inkluderingsrutiner</vt:lpstr>
      <vt:lpstr>Inkluderingsrutin</vt:lpstr>
      <vt:lpstr>Inkluderingsrutin</vt:lpstr>
      <vt:lpstr>Inkluderingsrutin</vt:lpstr>
      <vt:lpstr>Inkluderingsrutin</vt:lpstr>
      <vt:lpstr>Övning</vt:lpstr>
      <vt:lpstr>GÅ TILL JOBBET. BLI HÄLSAD PÅ OCH TILLFRÅGAD OM HUR DIN HELG VAR. STARTA DATORN. BLI INBJUDEN TILL FIKA. BLI TILLFRÅGAD OM DINA ÅSIKTER OCH PERSPEKTIV UNDER GRUPPENS IDÉGENERERINGSMÖTE. ÄT LUNCH MED DINA KOLL   FÅ FEEDBACK FÖR DET JOBB DU HAR GJORT. FÅ UPPSKATTNING FRÅN DINA KOLLEGOR FÖR DE IDÉER DU PRESENTERADE UNDER EFTERMIDDAGENS MÖTE. STÄNG NER DATORN OCH GÅ HEM. </vt:lpstr>
      <vt:lpstr>GÅ TILL JOBBET. BLI HÄLSAD PÅ OCH TILLFRÅGAD OM HUR DIN HELG VAR. STARTA DATORN. BLI INBJUDEN TILL FIKA. BLI TILLFRÅGAD OM DINA ÅSIKTER OCH PERSPEKTIV UNDER GRUPPENS IDÉGENERERINGSMÖTE. ÄT LUNCH MED DINA KOLLEGOR. FÅ FEEDBACK OCH EN HIGH FIVE FÖR DET JOBB DU HAR GJORT. FÅ UPPSKATTNING FRÅN DINA KOLLEGOR FÖR DE IDÉER DU PRESENTERADE UNDER EFTERMIDDAGENS MÖTE. STÄNG NER DATORN OCH GÅ HEM.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Inkluderingsrutiner</dc:title>
  <dc:creator>Åsa Alexandrow</dc:creator>
  <cp:lastModifiedBy>Caroline Ericson</cp:lastModifiedBy>
  <cp:revision>2</cp:revision>
  <dcterms:created xsi:type="dcterms:W3CDTF">2023-06-18T20:05:38Z</dcterms:created>
  <dcterms:modified xsi:type="dcterms:W3CDTF">2023-10-19T15:37:20Z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0x010100F8B1A75466A3FA49BBA9144DBC94CD71</vt:lpwstr>
  </property>
  <property fmtid="{D5CDD505-2E9C-101B-9397-08002B2CF9AE}" pid="3" name="MediaServiceImageTags">
    <vt:lpwstr/>
  </property>
</Properties>
</file>